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17"/>
  </p:notesMasterIdLst>
  <p:handoutMasterIdLst>
    <p:handoutMasterId r:id="rId18"/>
  </p:handoutMasterIdLst>
  <p:sldIdLst>
    <p:sldId id="258" r:id="rId2"/>
    <p:sldId id="259" r:id="rId3"/>
    <p:sldId id="406" r:id="rId4"/>
    <p:sldId id="397" r:id="rId5"/>
    <p:sldId id="407" r:id="rId6"/>
    <p:sldId id="398" r:id="rId7"/>
    <p:sldId id="399" r:id="rId8"/>
    <p:sldId id="408" r:id="rId9"/>
    <p:sldId id="409" r:id="rId10"/>
    <p:sldId id="410" r:id="rId11"/>
    <p:sldId id="400" r:id="rId12"/>
    <p:sldId id="401" r:id="rId13"/>
    <p:sldId id="391" r:id="rId14"/>
    <p:sldId id="392" r:id="rId15"/>
    <p:sldId id="41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BC26BA8-950C-4966-B6FB-6333A57E695F}">
          <p14:sldIdLst>
            <p14:sldId id="258"/>
            <p14:sldId id="259"/>
            <p14:sldId id="406"/>
            <p14:sldId id="397"/>
            <p14:sldId id="407"/>
            <p14:sldId id="398"/>
            <p14:sldId id="399"/>
            <p14:sldId id="408"/>
            <p14:sldId id="409"/>
            <p14:sldId id="410"/>
            <p14:sldId id="400"/>
            <p14:sldId id="401"/>
            <p14:sldId id="391"/>
            <p14:sldId id="392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2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3C8807-D15D-592F-A828-F312306158B9}" v="3" dt="2023-04-14T14:22:25.046"/>
    <p1510:client id="{3F479DAB-FC55-4468-A462-B12F8B2F386B}" v="371" dt="2023-04-14T17:37:58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62" autoAdjust="0"/>
    <p:restoredTop sz="78496" autoAdjust="0"/>
  </p:normalViewPr>
  <p:slideViewPr>
    <p:cSldViewPr snapToGrid="0" snapToObjects="1">
      <p:cViewPr varScale="1">
        <p:scale>
          <a:sx n="82" d="100"/>
          <a:sy n="82" d="100"/>
        </p:scale>
        <p:origin x="185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isy Ipatzi" userId="S::daisy.ipatzi@sourceability.com::ba67321e-4f58-4371-8aca-3f6c7c29c0c7" providerId="AD" clId="Web-{2B3C8807-D15D-592F-A828-F312306158B9}"/>
    <pc:docChg chg="modSld">
      <pc:chgData name="Daisy Ipatzi" userId="S::daisy.ipatzi@sourceability.com::ba67321e-4f58-4371-8aca-3f6c7c29c0c7" providerId="AD" clId="Web-{2B3C8807-D15D-592F-A828-F312306158B9}" dt="2023-04-14T14:22:25.046" v="2" actId="20577"/>
      <pc:docMkLst>
        <pc:docMk/>
      </pc:docMkLst>
      <pc:sldChg chg="modSp">
        <pc:chgData name="Daisy Ipatzi" userId="S::daisy.ipatzi@sourceability.com::ba67321e-4f58-4371-8aca-3f6c7c29c0c7" providerId="AD" clId="Web-{2B3C8807-D15D-592F-A828-F312306158B9}" dt="2023-04-14T14:22:25.046" v="2" actId="20577"/>
        <pc:sldMkLst>
          <pc:docMk/>
          <pc:sldMk cId="2243093750" sldId="258"/>
        </pc:sldMkLst>
        <pc:spChg chg="mod">
          <ac:chgData name="Daisy Ipatzi" userId="S::daisy.ipatzi@sourceability.com::ba67321e-4f58-4371-8aca-3f6c7c29c0c7" providerId="AD" clId="Web-{2B3C8807-D15D-592F-A828-F312306158B9}" dt="2023-04-14T14:22:25.046" v="2" actId="20577"/>
          <ac:spMkLst>
            <pc:docMk/>
            <pc:sldMk cId="2243093750" sldId="258"/>
            <ac:spMk id="3" creationId="{A7433A97-FCB8-7341-A18D-D171B3A5AD4E}"/>
          </ac:spMkLst>
        </pc:spChg>
      </pc:sldChg>
    </pc:docChg>
  </pc:docChgLst>
  <pc:docChgLst>
    <pc:chgData name="Daisy Ipatzi" userId="ba67321e-4f58-4371-8aca-3f6c7c29c0c7" providerId="ADAL" clId="{3F479DAB-FC55-4468-A462-B12F8B2F386B}"/>
    <pc:docChg chg="undo custSel addSld delSld modSld modMainMaster modSection">
      <pc:chgData name="Daisy Ipatzi" userId="ba67321e-4f58-4371-8aca-3f6c7c29c0c7" providerId="ADAL" clId="{3F479DAB-FC55-4468-A462-B12F8B2F386B}" dt="2023-04-14T17:37:49.623" v="482" actId="20577"/>
      <pc:docMkLst>
        <pc:docMk/>
      </pc:docMkLst>
      <pc:sldChg chg="modSp mod modTransition">
        <pc:chgData name="Daisy Ipatzi" userId="ba67321e-4f58-4371-8aca-3f6c7c29c0c7" providerId="ADAL" clId="{3F479DAB-FC55-4468-A462-B12F8B2F386B}" dt="2023-04-14T17:37:49.623" v="482" actId="20577"/>
        <pc:sldMkLst>
          <pc:docMk/>
          <pc:sldMk cId="2243093750" sldId="258"/>
        </pc:sldMkLst>
        <pc:spChg chg="mod">
          <ac:chgData name="Daisy Ipatzi" userId="ba67321e-4f58-4371-8aca-3f6c7c29c0c7" providerId="ADAL" clId="{3F479DAB-FC55-4468-A462-B12F8B2F386B}" dt="2023-04-14T17:37:30.117" v="406" actId="20577"/>
          <ac:spMkLst>
            <pc:docMk/>
            <pc:sldMk cId="2243093750" sldId="258"/>
            <ac:spMk id="2" creationId="{3D95D9DC-0E2E-E441-A202-9918A6F2F6BA}"/>
          </ac:spMkLst>
        </pc:spChg>
        <pc:spChg chg="mod">
          <ac:chgData name="Daisy Ipatzi" userId="ba67321e-4f58-4371-8aca-3f6c7c29c0c7" providerId="ADAL" clId="{3F479DAB-FC55-4468-A462-B12F8B2F386B}" dt="2023-04-14T17:37:49.623" v="482" actId="20577"/>
          <ac:spMkLst>
            <pc:docMk/>
            <pc:sldMk cId="2243093750" sldId="258"/>
            <ac:spMk id="3" creationId="{A7433A97-FCB8-7341-A18D-D171B3A5AD4E}"/>
          </ac:spMkLst>
        </pc:spChg>
      </pc:sldChg>
      <pc:sldChg chg="modTransition">
        <pc:chgData name="Daisy Ipatzi" userId="ba67321e-4f58-4371-8aca-3f6c7c29c0c7" providerId="ADAL" clId="{3F479DAB-FC55-4468-A462-B12F8B2F386B}" dt="2023-04-11T18:41:56.989" v="9"/>
        <pc:sldMkLst>
          <pc:docMk/>
          <pc:sldMk cId="1393362260" sldId="259"/>
        </pc:sldMkLst>
      </pc:sldChg>
      <pc:sldChg chg="modSp modTransition modAnim">
        <pc:chgData name="Daisy Ipatzi" userId="ba67321e-4f58-4371-8aca-3f6c7c29c0c7" providerId="ADAL" clId="{3F479DAB-FC55-4468-A462-B12F8B2F386B}" dt="2023-04-12T17:53:21.067" v="349" actId="20577"/>
        <pc:sldMkLst>
          <pc:docMk/>
          <pc:sldMk cId="212758619" sldId="357"/>
        </pc:sldMkLst>
        <pc:spChg chg="mod">
          <ac:chgData name="Daisy Ipatzi" userId="ba67321e-4f58-4371-8aca-3f6c7c29c0c7" providerId="ADAL" clId="{3F479DAB-FC55-4468-A462-B12F8B2F386B}" dt="2023-04-12T17:50:31.590" v="345" actId="20577"/>
          <ac:spMkLst>
            <pc:docMk/>
            <pc:sldMk cId="212758619" sldId="357"/>
            <ac:spMk id="4" creationId="{6383C050-1D07-8C0E-C0E9-5BB10800EFDE}"/>
          </ac:spMkLst>
        </pc:spChg>
      </pc:sldChg>
      <pc:sldChg chg="modTransition">
        <pc:chgData name="Daisy Ipatzi" userId="ba67321e-4f58-4371-8aca-3f6c7c29c0c7" providerId="ADAL" clId="{3F479DAB-FC55-4468-A462-B12F8B2F386B}" dt="2023-04-11T18:41:56.989" v="9"/>
        <pc:sldMkLst>
          <pc:docMk/>
          <pc:sldMk cId="441025293" sldId="359"/>
        </pc:sldMkLst>
      </pc:sldChg>
      <pc:sldChg chg="modTransition">
        <pc:chgData name="Daisy Ipatzi" userId="ba67321e-4f58-4371-8aca-3f6c7c29c0c7" providerId="ADAL" clId="{3F479DAB-FC55-4468-A462-B12F8B2F386B}" dt="2023-04-11T18:41:56.989" v="9"/>
        <pc:sldMkLst>
          <pc:docMk/>
          <pc:sldMk cId="3615599862" sldId="360"/>
        </pc:sldMkLst>
      </pc:sldChg>
      <pc:sldChg chg="modSp modTransition modAnim">
        <pc:chgData name="Daisy Ipatzi" userId="ba67321e-4f58-4371-8aca-3f6c7c29c0c7" providerId="ADAL" clId="{3F479DAB-FC55-4468-A462-B12F8B2F386B}" dt="2023-04-14T03:31:19.544" v="392" actId="20577"/>
        <pc:sldMkLst>
          <pc:docMk/>
          <pc:sldMk cId="3550593374" sldId="377"/>
        </pc:sldMkLst>
        <pc:spChg chg="mod">
          <ac:chgData name="Daisy Ipatzi" userId="ba67321e-4f58-4371-8aca-3f6c7c29c0c7" providerId="ADAL" clId="{3F479DAB-FC55-4468-A462-B12F8B2F386B}" dt="2023-04-14T03:31:19.544" v="392" actId="20577"/>
          <ac:spMkLst>
            <pc:docMk/>
            <pc:sldMk cId="3550593374" sldId="377"/>
            <ac:spMk id="4" creationId="{AB5BB848-5CD1-982D-45B7-B65EE775CD4E}"/>
          </ac:spMkLst>
        </pc:spChg>
      </pc:sldChg>
      <pc:sldChg chg="modTransition">
        <pc:chgData name="Daisy Ipatzi" userId="ba67321e-4f58-4371-8aca-3f6c7c29c0c7" providerId="ADAL" clId="{3F479DAB-FC55-4468-A462-B12F8B2F386B}" dt="2023-04-11T18:41:56.989" v="9"/>
        <pc:sldMkLst>
          <pc:docMk/>
          <pc:sldMk cId="2217211319" sldId="378"/>
        </pc:sldMkLst>
      </pc:sldChg>
      <pc:sldChg chg="modTransition">
        <pc:chgData name="Daisy Ipatzi" userId="ba67321e-4f58-4371-8aca-3f6c7c29c0c7" providerId="ADAL" clId="{3F479DAB-FC55-4468-A462-B12F8B2F386B}" dt="2023-04-11T18:41:56.989" v="9"/>
        <pc:sldMkLst>
          <pc:docMk/>
          <pc:sldMk cId="3719435966" sldId="379"/>
        </pc:sldMkLst>
      </pc:sldChg>
      <pc:sldChg chg="modTransition modAnim">
        <pc:chgData name="Daisy Ipatzi" userId="ba67321e-4f58-4371-8aca-3f6c7c29c0c7" providerId="ADAL" clId="{3F479DAB-FC55-4468-A462-B12F8B2F386B}" dt="2023-04-11T18:51:30.870" v="109"/>
        <pc:sldMkLst>
          <pc:docMk/>
          <pc:sldMk cId="1976640601" sldId="380"/>
        </pc:sldMkLst>
      </pc:sldChg>
      <pc:sldChg chg="modTransition">
        <pc:chgData name="Daisy Ipatzi" userId="ba67321e-4f58-4371-8aca-3f6c7c29c0c7" providerId="ADAL" clId="{3F479DAB-FC55-4468-A462-B12F8B2F386B}" dt="2023-04-11T18:41:56.989" v="9"/>
        <pc:sldMkLst>
          <pc:docMk/>
          <pc:sldMk cId="3666748069" sldId="381"/>
        </pc:sldMkLst>
      </pc:sldChg>
      <pc:sldChg chg="modTransition">
        <pc:chgData name="Daisy Ipatzi" userId="ba67321e-4f58-4371-8aca-3f6c7c29c0c7" providerId="ADAL" clId="{3F479DAB-FC55-4468-A462-B12F8B2F386B}" dt="2023-04-11T18:41:56.989" v="9"/>
        <pc:sldMkLst>
          <pc:docMk/>
          <pc:sldMk cId="1558278908" sldId="382"/>
        </pc:sldMkLst>
      </pc:sldChg>
      <pc:sldChg chg="modTransition">
        <pc:chgData name="Daisy Ipatzi" userId="ba67321e-4f58-4371-8aca-3f6c7c29c0c7" providerId="ADAL" clId="{3F479DAB-FC55-4468-A462-B12F8B2F386B}" dt="2023-04-11T18:41:56.989" v="9"/>
        <pc:sldMkLst>
          <pc:docMk/>
          <pc:sldMk cId="1712940718" sldId="383"/>
        </pc:sldMkLst>
      </pc:sldChg>
      <pc:sldChg chg="modTransition">
        <pc:chgData name="Daisy Ipatzi" userId="ba67321e-4f58-4371-8aca-3f6c7c29c0c7" providerId="ADAL" clId="{3F479DAB-FC55-4468-A462-B12F8B2F386B}" dt="2023-04-11T18:41:56.989" v="9"/>
        <pc:sldMkLst>
          <pc:docMk/>
          <pc:sldMk cId="3204061520" sldId="384"/>
        </pc:sldMkLst>
      </pc:sldChg>
      <pc:sldChg chg="modTransition">
        <pc:chgData name="Daisy Ipatzi" userId="ba67321e-4f58-4371-8aca-3f6c7c29c0c7" providerId="ADAL" clId="{3F479DAB-FC55-4468-A462-B12F8B2F386B}" dt="2023-04-11T18:41:56.989" v="9"/>
        <pc:sldMkLst>
          <pc:docMk/>
          <pc:sldMk cId="183716581" sldId="385"/>
        </pc:sldMkLst>
      </pc:sldChg>
      <pc:sldChg chg="modTransition">
        <pc:chgData name="Daisy Ipatzi" userId="ba67321e-4f58-4371-8aca-3f6c7c29c0c7" providerId="ADAL" clId="{3F479DAB-FC55-4468-A462-B12F8B2F386B}" dt="2023-04-11T18:41:56.989" v="9"/>
        <pc:sldMkLst>
          <pc:docMk/>
          <pc:sldMk cId="3664265559" sldId="386"/>
        </pc:sldMkLst>
      </pc:sldChg>
      <pc:sldChg chg="modSp modTransition modAnim">
        <pc:chgData name="Daisy Ipatzi" userId="ba67321e-4f58-4371-8aca-3f6c7c29c0c7" providerId="ADAL" clId="{3F479DAB-FC55-4468-A462-B12F8B2F386B}" dt="2023-04-12T17:55:46.025" v="357" actId="20577"/>
        <pc:sldMkLst>
          <pc:docMk/>
          <pc:sldMk cId="1739320537" sldId="387"/>
        </pc:sldMkLst>
        <pc:spChg chg="mod">
          <ac:chgData name="Daisy Ipatzi" userId="ba67321e-4f58-4371-8aca-3f6c7c29c0c7" providerId="ADAL" clId="{3F479DAB-FC55-4468-A462-B12F8B2F386B}" dt="2023-04-12T17:55:46.025" v="357" actId="20577"/>
          <ac:spMkLst>
            <pc:docMk/>
            <pc:sldMk cId="1739320537" sldId="387"/>
            <ac:spMk id="4" creationId="{FF30DA22-1A65-BD64-2F9D-D3A3CE04BA44}"/>
          </ac:spMkLst>
        </pc:spChg>
      </pc:sldChg>
      <pc:sldChg chg="modTransition">
        <pc:chgData name="Daisy Ipatzi" userId="ba67321e-4f58-4371-8aca-3f6c7c29c0c7" providerId="ADAL" clId="{3F479DAB-FC55-4468-A462-B12F8B2F386B}" dt="2023-04-11T18:41:56.989" v="9"/>
        <pc:sldMkLst>
          <pc:docMk/>
          <pc:sldMk cId="1444684310" sldId="388"/>
        </pc:sldMkLst>
      </pc:sldChg>
      <pc:sldChg chg="modTransition">
        <pc:chgData name="Daisy Ipatzi" userId="ba67321e-4f58-4371-8aca-3f6c7c29c0c7" providerId="ADAL" clId="{3F479DAB-FC55-4468-A462-B12F8B2F386B}" dt="2023-04-11T18:41:56.989" v="9"/>
        <pc:sldMkLst>
          <pc:docMk/>
          <pc:sldMk cId="1693898437" sldId="389"/>
        </pc:sldMkLst>
      </pc:sldChg>
      <pc:sldChg chg="modTransition">
        <pc:chgData name="Daisy Ipatzi" userId="ba67321e-4f58-4371-8aca-3f6c7c29c0c7" providerId="ADAL" clId="{3F479DAB-FC55-4468-A462-B12F8B2F386B}" dt="2023-04-11T18:41:56.989" v="9"/>
        <pc:sldMkLst>
          <pc:docMk/>
          <pc:sldMk cId="688685351" sldId="390"/>
        </pc:sldMkLst>
      </pc:sldChg>
      <pc:sldChg chg="addSp delSp modSp mod modTransition modAnim">
        <pc:chgData name="Daisy Ipatzi" userId="ba67321e-4f58-4371-8aca-3f6c7c29c0c7" providerId="ADAL" clId="{3F479DAB-FC55-4468-A462-B12F8B2F386B}" dt="2023-04-12T17:43:17.881" v="327"/>
        <pc:sldMkLst>
          <pc:docMk/>
          <pc:sldMk cId="1213018338" sldId="391"/>
        </pc:sldMkLst>
        <pc:spChg chg="del">
          <ac:chgData name="Daisy Ipatzi" userId="ba67321e-4f58-4371-8aca-3f6c7c29c0c7" providerId="ADAL" clId="{3F479DAB-FC55-4468-A462-B12F8B2F386B}" dt="2023-04-12T17:42:02.704" v="324" actId="478"/>
          <ac:spMkLst>
            <pc:docMk/>
            <pc:sldMk cId="1213018338" sldId="391"/>
            <ac:spMk id="2" creationId="{ACA5B290-0B2C-4C60-BCC7-2BAE476B587D}"/>
          </ac:spMkLst>
        </pc:spChg>
        <pc:spChg chg="del">
          <ac:chgData name="Daisy Ipatzi" userId="ba67321e-4f58-4371-8aca-3f6c7c29c0c7" providerId="ADAL" clId="{3F479DAB-FC55-4468-A462-B12F8B2F386B}" dt="2023-04-12T17:42:01.057" v="323" actId="478"/>
          <ac:spMkLst>
            <pc:docMk/>
            <pc:sldMk cId="1213018338" sldId="391"/>
            <ac:spMk id="6" creationId="{9E7A155B-E42C-0F78-E34F-0AF888DD8323}"/>
          </ac:spMkLst>
        </pc:spChg>
        <pc:picChg chg="add mod">
          <ac:chgData name="Daisy Ipatzi" userId="ba67321e-4f58-4371-8aca-3f6c7c29c0c7" providerId="ADAL" clId="{3F479DAB-FC55-4468-A462-B12F8B2F386B}" dt="2023-04-12T17:43:07.968" v="326" actId="1076"/>
          <ac:picMkLst>
            <pc:docMk/>
            <pc:sldMk cId="1213018338" sldId="391"/>
            <ac:picMk id="5" creationId="{A6A485A0-BC2B-C6E6-BAB2-4BE0F76EDA06}"/>
          </ac:picMkLst>
        </pc:picChg>
      </pc:sldChg>
      <pc:sldChg chg="addSp modSp mod modTransition modAnim">
        <pc:chgData name="Daisy Ipatzi" userId="ba67321e-4f58-4371-8aca-3f6c7c29c0c7" providerId="ADAL" clId="{3F479DAB-FC55-4468-A462-B12F8B2F386B}" dt="2023-04-12T18:05:17.181" v="376" actId="20577"/>
        <pc:sldMkLst>
          <pc:docMk/>
          <pc:sldMk cId="2962259265" sldId="392"/>
        </pc:sldMkLst>
        <pc:spChg chg="add mod">
          <ac:chgData name="Daisy Ipatzi" userId="ba67321e-4f58-4371-8aca-3f6c7c29c0c7" providerId="ADAL" clId="{3F479DAB-FC55-4468-A462-B12F8B2F386B}" dt="2023-04-12T18:05:17.181" v="376" actId="20577"/>
          <ac:spMkLst>
            <pc:docMk/>
            <pc:sldMk cId="2962259265" sldId="392"/>
            <ac:spMk id="2" creationId="{BCD84276-44FF-2169-7BFF-CE64A97D3F70}"/>
          </ac:spMkLst>
        </pc:spChg>
      </pc:sldChg>
      <pc:sldChg chg="modTransition modAnim">
        <pc:chgData name="Daisy Ipatzi" userId="ba67321e-4f58-4371-8aca-3f6c7c29c0c7" providerId="ADAL" clId="{3F479DAB-FC55-4468-A462-B12F8B2F386B}" dt="2023-04-11T18:59:36.223" v="161"/>
        <pc:sldMkLst>
          <pc:docMk/>
          <pc:sldMk cId="2654316216" sldId="393"/>
        </pc:sldMkLst>
      </pc:sldChg>
      <pc:sldChg chg="modTransition modAnim">
        <pc:chgData name="Daisy Ipatzi" userId="ba67321e-4f58-4371-8aca-3f6c7c29c0c7" providerId="ADAL" clId="{3F479DAB-FC55-4468-A462-B12F8B2F386B}" dt="2023-04-11T18:59:24.264" v="160"/>
        <pc:sldMkLst>
          <pc:docMk/>
          <pc:sldMk cId="3054079026" sldId="394"/>
        </pc:sldMkLst>
      </pc:sldChg>
      <pc:sldChg chg="addSp delSp modSp mod modTransition modAnim">
        <pc:chgData name="Daisy Ipatzi" userId="ba67321e-4f58-4371-8aca-3f6c7c29c0c7" providerId="ADAL" clId="{3F479DAB-FC55-4468-A462-B12F8B2F386B}" dt="2023-04-11T20:27:11.875" v="309" actId="20577"/>
        <pc:sldMkLst>
          <pc:docMk/>
          <pc:sldMk cId="1858054916" sldId="395"/>
        </pc:sldMkLst>
        <pc:spChg chg="add mod">
          <ac:chgData name="Daisy Ipatzi" userId="ba67321e-4f58-4371-8aca-3f6c7c29c0c7" providerId="ADAL" clId="{3F479DAB-FC55-4468-A462-B12F8B2F386B}" dt="2023-04-11T20:27:11.875" v="309" actId="20577"/>
          <ac:spMkLst>
            <pc:docMk/>
            <pc:sldMk cId="1858054916" sldId="395"/>
            <ac:spMk id="2" creationId="{AAB7E830-F2D7-80CB-723B-19E4C2E089C2}"/>
          </ac:spMkLst>
        </pc:spChg>
        <pc:graphicFrameChg chg="add mod modGraphic">
          <ac:chgData name="Daisy Ipatzi" userId="ba67321e-4f58-4371-8aca-3f6c7c29c0c7" providerId="ADAL" clId="{3F479DAB-FC55-4468-A462-B12F8B2F386B}" dt="2023-04-11T18:45:59.097" v="89" actId="20577"/>
          <ac:graphicFrameMkLst>
            <pc:docMk/>
            <pc:sldMk cId="1858054916" sldId="395"/>
            <ac:graphicFrameMk id="4" creationId="{98586DF9-5B3B-688B-2053-5E04CE477DCC}"/>
          </ac:graphicFrameMkLst>
        </pc:graphicFrameChg>
        <pc:picChg chg="add del mod">
          <ac:chgData name="Daisy Ipatzi" userId="ba67321e-4f58-4371-8aca-3f6c7c29c0c7" providerId="ADAL" clId="{3F479DAB-FC55-4468-A462-B12F8B2F386B}" dt="2023-04-11T18:42:26.200" v="11" actId="478"/>
          <ac:picMkLst>
            <pc:docMk/>
            <pc:sldMk cId="1858054916" sldId="395"/>
            <ac:picMk id="2" creationId="{BB844445-BEAC-BC74-C3B3-2040BEF07CA0}"/>
          </ac:picMkLst>
        </pc:picChg>
        <pc:picChg chg="add del mod">
          <ac:chgData name="Daisy Ipatzi" userId="ba67321e-4f58-4371-8aca-3f6c7c29c0c7" providerId="ADAL" clId="{3F479DAB-FC55-4468-A462-B12F8B2F386B}" dt="2023-04-11T18:49:21.162" v="92" actId="478"/>
          <ac:picMkLst>
            <pc:docMk/>
            <pc:sldMk cId="1858054916" sldId="395"/>
            <ac:picMk id="5" creationId="{147AD441-F68C-509C-9BC9-8ED79ED2C82D}"/>
          </ac:picMkLst>
        </pc:picChg>
      </pc:sldChg>
      <pc:sldChg chg="addSp delSp modSp add mod delAnim modAnim">
        <pc:chgData name="Daisy Ipatzi" userId="ba67321e-4f58-4371-8aca-3f6c7c29c0c7" providerId="ADAL" clId="{3F479DAB-FC55-4468-A462-B12F8B2F386B}" dt="2023-04-12T17:41:55.460" v="321"/>
        <pc:sldMkLst>
          <pc:docMk/>
          <pc:sldMk cId="4003272407" sldId="396"/>
        </pc:sldMkLst>
        <pc:spChg chg="add mod">
          <ac:chgData name="Daisy Ipatzi" userId="ba67321e-4f58-4371-8aca-3f6c7c29c0c7" providerId="ADAL" clId="{3F479DAB-FC55-4468-A462-B12F8B2F386B}" dt="2023-04-12T17:41:27.883" v="317" actId="313"/>
          <ac:spMkLst>
            <pc:docMk/>
            <pc:sldMk cId="4003272407" sldId="396"/>
            <ac:spMk id="2" creationId="{6A07EEFD-4BF6-6823-9628-8F6F74514244}"/>
          </ac:spMkLst>
        </pc:spChg>
        <pc:spChg chg="add del mod">
          <ac:chgData name="Daisy Ipatzi" userId="ba67321e-4f58-4371-8aca-3f6c7c29c0c7" providerId="ADAL" clId="{3F479DAB-FC55-4468-A462-B12F8B2F386B}" dt="2023-04-12T17:41:55.460" v="321"/>
          <ac:spMkLst>
            <pc:docMk/>
            <pc:sldMk cId="4003272407" sldId="396"/>
            <ac:spMk id="4" creationId="{75A1D9E5-CCE9-7347-2E3E-F6A7AC25561B}"/>
          </ac:spMkLst>
        </pc:spChg>
        <pc:spChg chg="add del mod">
          <ac:chgData name="Daisy Ipatzi" userId="ba67321e-4f58-4371-8aca-3f6c7c29c0c7" providerId="ADAL" clId="{3F479DAB-FC55-4468-A462-B12F8B2F386B}" dt="2023-04-11T20:23:03.918" v="279" actId="478"/>
          <ac:spMkLst>
            <pc:docMk/>
            <pc:sldMk cId="4003272407" sldId="396"/>
            <ac:spMk id="4" creationId="{C31BBBBB-D1DB-A569-E8FF-CE6BE6BC6D7E}"/>
          </ac:spMkLst>
        </pc:spChg>
        <pc:spChg chg="add mod">
          <ac:chgData name="Daisy Ipatzi" userId="ba67321e-4f58-4371-8aca-3f6c7c29c0c7" providerId="ADAL" clId="{3F479DAB-FC55-4468-A462-B12F8B2F386B}" dt="2023-04-11T20:27:29.795" v="315" actId="20577"/>
          <ac:spMkLst>
            <pc:docMk/>
            <pc:sldMk cId="4003272407" sldId="396"/>
            <ac:spMk id="5" creationId="{049FC52A-E4D6-0F18-63A5-E2DCF045E235}"/>
          </ac:spMkLst>
        </pc:spChg>
        <pc:spChg chg="add del mod">
          <ac:chgData name="Daisy Ipatzi" userId="ba67321e-4f58-4371-8aca-3f6c7c29c0c7" providerId="ADAL" clId="{3F479DAB-FC55-4468-A462-B12F8B2F386B}" dt="2023-04-12T17:41:54.188" v="320"/>
          <ac:spMkLst>
            <pc:docMk/>
            <pc:sldMk cId="4003272407" sldId="396"/>
            <ac:spMk id="6" creationId="{99569A1E-1E8D-8CEB-8F4A-8002956F9B26}"/>
          </ac:spMkLst>
        </pc:spChg>
        <pc:graphicFrameChg chg="del">
          <ac:chgData name="Daisy Ipatzi" userId="ba67321e-4f58-4371-8aca-3f6c7c29c0c7" providerId="ADAL" clId="{3F479DAB-FC55-4468-A462-B12F8B2F386B}" dt="2023-04-11T18:57:28.777" v="146" actId="478"/>
          <ac:graphicFrameMkLst>
            <pc:docMk/>
            <pc:sldMk cId="4003272407" sldId="396"/>
            <ac:graphicFrameMk id="4" creationId="{98586DF9-5B3B-688B-2053-5E04CE477DCC}"/>
          </ac:graphicFrameMkLst>
        </pc:graphicFrameChg>
      </pc:sldChg>
      <pc:sldChg chg="add del">
        <pc:chgData name="Daisy Ipatzi" userId="ba67321e-4f58-4371-8aca-3f6c7c29c0c7" providerId="ADAL" clId="{3F479DAB-FC55-4468-A462-B12F8B2F386B}" dt="2023-04-12T17:43:23.778" v="328" actId="47"/>
        <pc:sldMkLst>
          <pc:docMk/>
          <pc:sldMk cId="4250113685" sldId="397"/>
        </pc:sldMkLst>
      </pc:sldChg>
      <pc:sldMasterChg chg="modTransition modSldLayout">
        <pc:chgData name="Daisy Ipatzi" userId="ba67321e-4f58-4371-8aca-3f6c7c29c0c7" providerId="ADAL" clId="{3F479DAB-FC55-4468-A462-B12F8B2F386B}" dt="2023-04-11T18:41:56.989" v="9"/>
        <pc:sldMasterMkLst>
          <pc:docMk/>
          <pc:sldMasterMk cId="3743654782" sldId="2147483662"/>
        </pc:sldMasterMkLst>
        <pc:sldLayoutChg chg="modTransition">
          <pc:chgData name="Daisy Ipatzi" userId="ba67321e-4f58-4371-8aca-3f6c7c29c0c7" providerId="ADAL" clId="{3F479DAB-FC55-4468-A462-B12F8B2F386B}" dt="2023-04-11T18:41:56.989" v="9"/>
          <pc:sldLayoutMkLst>
            <pc:docMk/>
            <pc:sldMasterMk cId="3743654782" sldId="2147483662"/>
            <pc:sldLayoutMk cId="2018504058" sldId="2147483663"/>
          </pc:sldLayoutMkLst>
        </pc:sldLayoutChg>
        <pc:sldLayoutChg chg="modTransition">
          <pc:chgData name="Daisy Ipatzi" userId="ba67321e-4f58-4371-8aca-3f6c7c29c0c7" providerId="ADAL" clId="{3F479DAB-FC55-4468-A462-B12F8B2F386B}" dt="2023-04-11T18:41:56.989" v="9"/>
          <pc:sldLayoutMkLst>
            <pc:docMk/>
            <pc:sldMasterMk cId="3743654782" sldId="2147483662"/>
            <pc:sldLayoutMk cId="3856059990" sldId="2147483664"/>
          </pc:sldLayoutMkLst>
        </pc:sldLayoutChg>
        <pc:sldLayoutChg chg="modTransition">
          <pc:chgData name="Daisy Ipatzi" userId="ba67321e-4f58-4371-8aca-3f6c7c29c0c7" providerId="ADAL" clId="{3F479DAB-FC55-4468-A462-B12F8B2F386B}" dt="2023-04-11T18:41:56.989" v="9"/>
          <pc:sldLayoutMkLst>
            <pc:docMk/>
            <pc:sldMasterMk cId="3743654782" sldId="2147483662"/>
            <pc:sldLayoutMk cId="1099990218" sldId="2147483666"/>
          </pc:sldLayoutMkLst>
        </pc:sldLayoutChg>
        <pc:sldLayoutChg chg="modTransition">
          <pc:chgData name="Daisy Ipatzi" userId="ba67321e-4f58-4371-8aca-3f6c7c29c0c7" providerId="ADAL" clId="{3F479DAB-FC55-4468-A462-B12F8B2F386B}" dt="2023-04-11T18:41:56.989" v="9"/>
          <pc:sldLayoutMkLst>
            <pc:docMk/>
            <pc:sldMasterMk cId="3743654782" sldId="2147483662"/>
            <pc:sldLayoutMk cId="718844584" sldId="2147483667"/>
          </pc:sldLayoutMkLst>
        </pc:sldLayoutChg>
        <pc:sldLayoutChg chg="modTransition">
          <pc:chgData name="Daisy Ipatzi" userId="ba67321e-4f58-4371-8aca-3f6c7c29c0c7" providerId="ADAL" clId="{3F479DAB-FC55-4468-A462-B12F8B2F386B}" dt="2023-04-11T18:41:56.989" v="9"/>
          <pc:sldLayoutMkLst>
            <pc:docMk/>
            <pc:sldMasterMk cId="3743654782" sldId="2147483662"/>
            <pc:sldLayoutMk cId="208024992" sldId="2147483668"/>
          </pc:sldLayoutMkLst>
        </pc:sldLayoutChg>
      </pc:sldMasterChg>
    </pc:docChg>
  </pc:docChgLst>
  <pc:docChgLst>
    <pc:chgData name="Daisy Ipatzi" userId="ba67321e-4f58-4371-8aca-3f6c7c29c0c7" providerId="ADAL" clId="{2E4056A8-14D9-4C27-9342-54C0C8A31918}"/>
    <pc:docChg chg="undo redo custSel addSld delSld modSld sldOrd modMainMaster addSection modSection modNotesMaster modShowInfo">
      <pc:chgData name="Daisy Ipatzi" userId="ba67321e-4f58-4371-8aca-3f6c7c29c0c7" providerId="ADAL" clId="{2E4056A8-14D9-4C27-9342-54C0C8A31918}" dt="2023-04-06T23:55:00.432" v="3693" actId="47"/>
      <pc:docMkLst>
        <pc:docMk/>
      </pc:docMkLst>
      <pc:sldChg chg="addSp delSp modSp mod setBg modClrScheme chgLayout">
        <pc:chgData name="Daisy Ipatzi" userId="ba67321e-4f58-4371-8aca-3f6c7c29c0c7" providerId="ADAL" clId="{2E4056A8-14D9-4C27-9342-54C0C8A31918}" dt="2023-04-06T23:46:51.858" v="3619"/>
        <pc:sldMkLst>
          <pc:docMk/>
          <pc:sldMk cId="2243093750" sldId="258"/>
        </pc:sldMkLst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2243093750" sldId="258"/>
            <ac:spMk id="2" creationId="{3D95D9DC-0E2E-E441-A202-9918A6F2F6BA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2243093750" sldId="258"/>
            <ac:spMk id="3" creationId="{A7433A97-FCB8-7341-A18D-D171B3A5AD4E}"/>
          </ac:spMkLst>
        </pc:spChg>
        <pc:spChg chg="mod ord">
          <ac:chgData name="Daisy Ipatzi" userId="ba67321e-4f58-4371-8aca-3f6c7c29c0c7" providerId="ADAL" clId="{2E4056A8-14D9-4C27-9342-54C0C8A31918}" dt="2023-04-06T23:46:51.858" v="3619"/>
          <ac:spMkLst>
            <pc:docMk/>
            <pc:sldMk cId="2243093750" sldId="258"/>
            <ac:spMk id="4" creationId="{5455B212-23F3-0942-89E4-2FB419A91ED9}"/>
          </ac:spMkLst>
        </pc:spChg>
        <pc:spChg chg="add del mod ord">
          <ac:chgData name="Daisy Ipatzi" userId="ba67321e-4f58-4371-8aca-3f6c7c29c0c7" providerId="ADAL" clId="{2E4056A8-14D9-4C27-9342-54C0C8A31918}" dt="2023-04-06T23:38:09.298" v="3605" actId="700"/>
          <ac:spMkLst>
            <pc:docMk/>
            <pc:sldMk cId="2243093750" sldId="258"/>
            <ac:spMk id="6" creationId="{7C9A40E3-72B8-D864-B788-1B84BAB4FB1F}"/>
          </ac:spMkLst>
        </pc:spChg>
        <pc:spChg chg="add del mod ord">
          <ac:chgData name="Daisy Ipatzi" userId="ba67321e-4f58-4371-8aca-3f6c7c29c0c7" providerId="ADAL" clId="{2E4056A8-14D9-4C27-9342-54C0C8A31918}" dt="2023-04-06T23:38:09.298" v="3605" actId="700"/>
          <ac:spMkLst>
            <pc:docMk/>
            <pc:sldMk cId="2243093750" sldId="258"/>
            <ac:spMk id="7" creationId="{3D37B10C-5C71-8A1F-A6B2-5A036B6D7604}"/>
          </ac:spMkLst>
        </pc:spChg>
        <pc:spChg chg="add del">
          <ac:chgData name="Daisy Ipatzi" userId="ba67321e-4f58-4371-8aca-3f6c7c29c0c7" providerId="ADAL" clId="{2E4056A8-14D9-4C27-9342-54C0C8A31918}" dt="2023-04-06T16:35:33.523" v="975" actId="26606"/>
          <ac:spMkLst>
            <pc:docMk/>
            <pc:sldMk cId="2243093750" sldId="258"/>
            <ac:spMk id="10" creationId="{73C994B4-9721-4148-9EEC-6793CECDE8DD}"/>
          </ac:spMkLst>
        </pc:spChg>
        <pc:spChg chg="add del">
          <ac:chgData name="Daisy Ipatzi" userId="ba67321e-4f58-4371-8aca-3f6c7c29c0c7" providerId="ADAL" clId="{2E4056A8-14D9-4C27-9342-54C0C8A31918}" dt="2023-04-06T16:35:33.523" v="975" actId="26606"/>
          <ac:spMkLst>
            <pc:docMk/>
            <pc:sldMk cId="2243093750" sldId="258"/>
            <ac:spMk id="12" creationId="{F9D95E49-763A-4886-B038-82F734740554}"/>
          </ac:spMkLst>
        </pc:spChg>
        <pc:spChg chg="add del">
          <ac:chgData name="Daisy Ipatzi" userId="ba67321e-4f58-4371-8aca-3f6c7c29c0c7" providerId="ADAL" clId="{2E4056A8-14D9-4C27-9342-54C0C8A31918}" dt="2023-04-06T16:35:33.523" v="975" actId="26606"/>
          <ac:spMkLst>
            <pc:docMk/>
            <pc:sldMk cId="2243093750" sldId="258"/>
            <ac:spMk id="14" creationId="{E43DC68B-54DD-4053-BE4D-615259684357}"/>
          </ac:spMkLst>
        </pc:spChg>
        <pc:spChg chg="add del">
          <ac:chgData name="Daisy Ipatzi" userId="ba67321e-4f58-4371-8aca-3f6c7c29c0c7" providerId="ADAL" clId="{2E4056A8-14D9-4C27-9342-54C0C8A31918}" dt="2023-04-06T16:35:33.523" v="975" actId="26606"/>
          <ac:spMkLst>
            <pc:docMk/>
            <pc:sldMk cId="2243093750" sldId="258"/>
            <ac:spMk id="16" creationId="{36F31C88-3DEF-4EA8-AE3A-49441413FC54}"/>
          </ac:spMkLst>
        </pc:spChg>
        <pc:picChg chg="add del mod">
          <ac:chgData name="Daisy Ipatzi" userId="ba67321e-4f58-4371-8aca-3f6c7c29c0c7" providerId="ADAL" clId="{2E4056A8-14D9-4C27-9342-54C0C8A31918}" dt="2023-04-06T23:35:47.578" v="3600" actId="34307"/>
          <ac:picMkLst>
            <pc:docMk/>
            <pc:sldMk cId="2243093750" sldId="258"/>
            <ac:picMk id="5" creationId="{83EC931B-4B8F-66B3-5C14-7D9193B11515}"/>
          </ac:picMkLst>
        </pc:picChg>
        <pc:cxnChg chg="add del">
          <ac:chgData name="Daisy Ipatzi" userId="ba67321e-4f58-4371-8aca-3f6c7c29c0c7" providerId="ADAL" clId="{2E4056A8-14D9-4C27-9342-54C0C8A31918}" dt="2023-04-06T16:35:33.523" v="975" actId="26606"/>
          <ac:cxnSpMkLst>
            <pc:docMk/>
            <pc:sldMk cId="2243093750" sldId="258"/>
            <ac:cxnSpMk id="18" creationId="{F085D7B9-E066-4923-8CB7-294BF306296A}"/>
          </ac:cxnSpMkLst>
        </pc:cxnChg>
        <pc:cxnChg chg="add del">
          <ac:chgData name="Daisy Ipatzi" userId="ba67321e-4f58-4371-8aca-3f6c7c29c0c7" providerId="ADAL" clId="{2E4056A8-14D9-4C27-9342-54C0C8A31918}" dt="2023-04-06T16:35:33.523" v="975" actId="26606"/>
          <ac:cxnSpMkLst>
            <pc:docMk/>
            <pc:sldMk cId="2243093750" sldId="258"/>
            <ac:cxnSpMk id="20" creationId="{5EACA08E-D537-41C6-96A5-5900E05D3217}"/>
          </ac:cxnSpMkLst>
        </pc:cxnChg>
      </pc:sldChg>
      <pc:sldChg chg="modSp mod">
        <pc:chgData name="Daisy Ipatzi" userId="ba67321e-4f58-4371-8aca-3f6c7c29c0c7" providerId="ADAL" clId="{2E4056A8-14D9-4C27-9342-54C0C8A31918}" dt="2023-04-06T23:46:51.858" v="3619"/>
        <pc:sldMkLst>
          <pc:docMk/>
          <pc:sldMk cId="1393362260" sldId="259"/>
        </pc:sldMkLst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1393362260" sldId="259"/>
            <ac:spMk id="2" creationId="{5921534C-BF88-E541-B4DF-559ACD9C5196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1393362260" sldId="259"/>
            <ac:spMk id="3" creationId="{4DF16A87-61B2-6B42-B17A-25C5B3B93791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1393362260" sldId="259"/>
            <ac:spMk id="5" creationId="{14902FE0-CD36-3447-9D17-C36E2EA9F4FB}"/>
          </ac:spMkLst>
        </pc:spChg>
        <pc:picChg chg="mod">
          <ac:chgData name="Daisy Ipatzi" userId="ba67321e-4f58-4371-8aca-3f6c7c29c0c7" providerId="ADAL" clId="{2E4056A8-14D9-4C27-9342-54C0C8A31918}" dt="2023-04-06T23:46:51.858" v="3619"/>
          <ac:picMkLst>
            <pc:docMk/>
            <pc:sldMk cId="1393362260" sldId="259"/>
            <ac:picMk id="7" creationId="{60A5A4C2-ECCA-964E-BADA-BEE267888BD0}"/>
          </ac:picMkLst>
        </pc:picChg>
      </pc:sldChg>
      <pc:sldChg chg="del">
        <pc:chgData name="Daisy Ipatzi" userId="ba67321e-4f58-4371-8aca-3f6c7c29c0c7" providerId="ADAL" clId="{2E4056A8-14D9-4C27-9342-54C0C8A31918}" dt="2023-04-06T15:49:13.182" v="636" actId="47"/>
        <pc:sldMkLst>
          <pc:docMk/>
          <pc:sldMk cId="2957169639" sldId="284"/>
        </pc:sldMkLst>
      </pc:sldChg>
      <pc:sldChg chg="del">
        <pc:chgData name="Daisy Ipatzi" userId="ba67321e-4f58-4371-8aca-3f6c7c29c0c7" providerId="ADAL" clId="{2E4056A8-14D9-4C27-9342-54C0C8A31918}" dt="2023-04-06T14:43:19.885" v="1" actId="47"/>
        <pc:sldMkLst>
          <pc:docMk/>
          <pc:sldMk cId="1637710688" sldId="346"/>
        </pc:sldMkLst>
      </pc:sldChg>
      <pc:sldChg chg="modSp add del mod">
        <pc:chgData name="Daisy Ipatzi" userId="ba67321e-4f58-4371-8aca-3f6c7c29c0c7" providerId="ADAL" clId="{2E4056A8-14D9-4C27-9342-54C0C8A31918}" dt="2023-04-06T23:46:51.858" v="3619"/>
        <pc:sldMkLst>
          <pc:docMk/>
          <pc:sldMk cId="212758619" sldId="357"/>
        </pc:sldMkLst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212758619" sldId="357"/>
            <ac:spMk id="2" creationId="{ACA5B290-0B2C-4C60-BCC7-2BAE476B587D}"/>
          </ac:spMkLst>
        </pc:spChg>
      </pc:sldChg>
      <pc:sldChg chg="addSp delSp modSp add del mod ord setBg setClrOvrMap">
        <pc:chgData name="Daisy Ipatzi" userId="ba67321e-4f58-4371-8aca-3f6c7c29c0c7" providerId="ADAL" clId="{2E4056A8-14D9-4C27-9342-54C0C8A31918}" dt="2023-04-06T15:25:13.696" v="260" actId="47"/>
        <pc:sldMkLst>
          <pc:docMk/>
          <pc:sldMk cId="2041136684" sldId="358"/>
        </pc:sldMkLst>
        <pc:spChg chg="mod ord">
          <ac:chgData name="Daisy Ipatzi" userId="ba67321e-4f58-4371-8aca-3f6c7c29c0c7" providerId="ADAL" clId="{2E4056A8-14D9-4C27-9342-54C0C8A31918}" dt="2023-04-06T15:20:33.140" v="152" actId="26606"/>
          <ac:spMkLst>
            <pc:docMk/>
            <pc:sldMk cId="2041136684" sldId="358"/>
            <ac:spMk id="2" creationId="{ACA5B290-0B2C-4C60-BCC7-2BAE476B587D}"/>
          </ac:spMkLst>
        </pc:spChg>
        <pc:spChg chg="del mod ord">
          <ac:chgData name="Daisy Ipatzi" userId="ba67321e-4f58-4371-8aca-3f6c7c29c0c7" providerId="ADAL" clId="{2E4056A8-14D9-4C27-9342-54C0C8A31918}" dt="2023-04-06T15:24:02.956" v="237" actId="21"/>
          <ac:spMkLst>
            <pc:docMk/>
            <pc:sldMk cId="2041136684" sldId="358"/>
            <ac:spMk id="3" creationId="{42255317-CE17-40AF-A87C-7764E22A5DF2}"/>
          </ac:spMkLst>
        </pc:spChg>
        <pc:spChg chg="add del">
          <ac:chgData name="Daisy Ipatzi" userId="ba67321e-4f58-4371-8aca-3f6c7c29c0c7" providerId="ADAL" clId="{2E4056A8-14D9-4C27-9342-54C0C8A31918}" dt="2023-04-06T15:19:04.553" v="133" actId="26606"/>
          <ac:spMkLst>
            <pc:docMk/>
            <pc:sldMk cId="2041136684" sldId="358"/>
            <ac:spMk id="9" creationId="{F13C74B1-5B17-4795-BED0-7140497B445A}"/>
          </ac:spMkLst>
        </pc:spChg>
        <pc:spChg chg="add del">
          <ac:chgData name="Daisy Ipatzi" userId="ba67321e-4f58-4371-8aca-3f6c7c29c0c7" providerId="ADAL" clId="{2E4056A8-14D9-4C27-9342-54C0C8A31918}" dt="2023-04-06T15:19:04.553" v="133" actId="26606"/>
          <ac:spMkLst>
            <pc:docMk/>
            <pc:sldMk cId="2041136684" sldId="358"/>
            <ac:spMk id="10" creationId="{D4974D33-8DC5-464E-8C6D-BE58F0669C17}"/>
          </ac:spMkLst>
        </pc:spChg>
        <pc:spChg chg="add del">
          <ac:chgData name="Daisy Ipatzi" userId="ba67321e-4f58-4371-8aca-3f6c7c29c0c7" providerId="ADAL" clId="{2E4056A8-14D9-4C27-9342-54C0C8A31918}" dt="2023-04-06T15:20:33.140" v="152" actId="26606"/>
          <ac:spMkLst>
            <pc:docMk/>
            <pc:sldMk cId="2041136684" sldId="358"/>
            <ac:spMk id="11" creationId="{79BB35BC-D5C2-4C8B-A22A-A71E6191913B}"/>
          </ac:spMkLst>
        </pc:spChg>
        <pc:spChg chg="add del">
          <ac:chgData name="Daisy Ipatzi" userId="ba67321e-4f58-4371-8aca-3f6c7c29c0c7" providerId="ADAL" clId="{2E4056A8-14D9-4C27-9342-54C0C8A31918}" dt="2023-04-06T15:17:35.477" v="57" actId="26606"/>
          <ac:spMkLst>
            <pc:docMk/>
            <pc:sldMk cId="2041136684" sldId="358"/>
            <ac:spMk id="12" creationId="{F13C74B1-5B17-4795-BED0-7140497B445A}"/>
          </ac:spMkLst>
        </pc:spChg>
        <pc:spChg chg="add del">
          <ac:chgData name="Daisy Ipatzi" userId="ba67321e-4f58-4371-8aca-3f6c7c29c0c7" providerId="ADAL" clId="{2E4056A8-14D9-4C27-9342-54C0C8A31918}" dt="2023-04-06T15:19:06.998" v="135" actId="26606"/>
          <ac:spMkLst>
            <pc:docMk/>
            <pc:sldMk cId="2041136684" sldId="358"/>
            <ac:spMk id="13" creationId="{04C21BAE-6866-4C7A-A7EC-C1B2E572D5BE}"/>
          </ac:spMkLst>
        </pc:spChg>
        <pc:spChg chg="add del">
          <ac:chgData name="Daisy Ipatzi" userId="ba67321e-4f58-4371-8aca-3f6c7c29c0c7" providerId="ADAL" clId="{2E4056A8-14D9-4C27-9342-54C0C8A31918}" dt="2023-04-06T15:17:35.477" v="57" actId="26606"/>
          <ac:spMkLst>
            <pc:docMk/>
            <pc:sldMk cId="2041136684" sldId="358"/>
            <ac:spMk id="14" creationId="{D4974D33-8DC5-464E-8C6D-BE58F0669C17}"/>
          </ac:spMkLst>
        </pc:spChg>
        <pc:spChg chg="add del">
          <ac:chgData name="Daisy Ipatzi" userId="ba67321e-4f58-4371-8aca-3f6c7c29c0c7" providerId="ADAL" clId="{2E4056A8-14D9-4C27-9342-54C0C8A31918}" dt="2023-04-06T15:19:06.998" v="135" actId="26606"/>
          <ac:spMkLst>
            <pc:docMk/>
            <pc:sldMk cId="2041136684" sldId="358"/>
            <ac:spMk id="15" creationId="{C74F2646-08C7-4051-81DA-751C43A03FC1}"/>
          </ac:spMkLst>
        </pc:spChg>
        <pc:spChg chg="add del">
          <ac:chgData name="Daisy Ipatzi" userId="ba67321e-4f58-4371-8aca-3f6c7c29c0c7" providerId="ADAL" clId="{2E4056A8-14D9-4C27-9342-54C0C8A31918}" dt="2023-04-06T15:19:06.998" v="135" actId="26606"/>
          <ac:spMkLst>
            <pc:docMk/>
            <pc:sldMk cId="2041136684" sldId="358"/>
            <ac:spMk id="16" creationId="{DCD6552F-C98B-4FBA-842F-3EF2D5ACA1FF}"/>
          </ac:spMkLst>
        </pc:spChg>
        <pc:spChg chg="add del">
          <ac:chgData name="Daisy Ipatzi" userId="ba67321e-4f58-4371-8aca-3f6c7c29c0c7" providerId="ADAL" clId="{2E4056A8-14D9-4C27-9342-54C0C8A31918}" dt="2023-04-06T15:20:27.365" v="149" actId="26606"/>
          <ac:spMkLst>
            <pc:docMk/>
            <pc:sldMk cId="2041136684" sldId="358"/>
            <ac:spMk id="17" creationId="{21EA7FA8-6652-4CC5-90F4-3D48CAC0C2DD}"/>
          </ac:spMkLst>
        </pc:spChg>
        <pc:spChg chg="add del">
          <ac:chgData name="Daisy Ipatzi" userId="ba67321e-4f58-4371-8aca-3f6c7c29c0c7" providerId="ADAL" clId="{2E4056A8-14D9-4C27-9342-54C0C8A31918}" dt="2023-04-06T15:19:06.998" v="135" actId="26606"/>
          <ac:spMkLst>
            <pc:docMk/>
            <pc:sldMk cId="2041136684" sldId="358"/>
            <ac:spMk id="18" creationId="{F0C518C2-0AA4-470C-87B9-9CBF428FBA25}"/>
          </ac:spMkLst>
        </pc:spChg>
        <pc:spChg chg="add del">
          <ac:chgData name="Daisy Ipatzi" userId="ba67321e-4f58-4371-8aca-3f6c7c29c0c7" providerId="ADAL" clId="{2E4056A8-14D9-4C27-9342-54C0C8A31918}" dt="2023-04-06T15:20:33.137" v="151" actId="26606"/>
          <ac:spMkLst>
            <pc:docMk/>
            <pc:sldMk cId="2041136684" sldId="358"/>
            <ac:spMk id="19" creationId="{04812C46-200A-4DEB-A05E-3ED6C68C2387}"/>
          </ac:spMkLst>
        </pc:spChg>
        <pc:spChg chg="add del">
          <ac:chgData name="Daisy Ipatzi" userId="ba67321e-4f58-4371-8aca-3f6c7c29c0c7" providerId="ADAL" clId="{2E4056A8-14D9-4C27-9342-54C0C8A31918}" dt="2023-04-06T15:19:07.422" v="137" actId="26606"/>
          <ac:spMkLst>
            <pc:docMk/>
            <pc:sldMk cId="2041136684" sldId="358"/>
            <ac:spMk id="20" creationId="{04812C46-200A-4DEB-A05E-3ED6C68C2387}"/>
          </ac:spMkLst>
        </pc:spChg>
        <pc:spChg chg="add del">
          <ac:chgData name="Daisy Ipatzi" userId="ba67321e-4f58-4371-8aca-3f6c7c29c0c7" providerId="ADAL" clId="{2E4056A8-14D9-4C27-9342-54C0C8A31918}" dt="2023-04-06T15:19:07.422" v="137" actId="26606"/>
          <ac:spMkLst>
            <pc:docMk/>
            <pc:sldMk cId="2041136684" sldId="358"/>
            <ac:spMk id="21" creationId="{D1EA859B-E555-4109-94F3-6700E046E008}"/>
          </ac:spMkLst>
        </pc:spChg>
        <pc:spChg chg="add del">
          <ac:chgData name="Daisy Ipatzi" userId="ba67321e-4f58-4371-8aca-3f6c7c29c0c7" providerId="ADAL" clId="{2E4056A8-14D9-4C27-9342-54C0C8A31918}" dt="2023-04-06T15:20:33.137" v="151" actId="26606"/>
          <ac:spMkLst>
            <pc:docMk/>
            <pc:sldMk cId="2041136684" sldId="358"/>
            <ac:spMk id="22" creationId="{D1EA859B-E555-4109-94F3-6700E046E008}"/>
          </ac:spMkLst>
        </pc:spChg>
        <pc:spChg chg="add del">
          <ac:chgData name="Daisy Ipatzi" userId="ba67321e-4f58-4371-8aca-3f6c7c29c0c7" providerId="ADAL" clId="{2E4056A8-14D9-4C27-9342-54C0C8A31918}" dt="2023-04-06T15:19:11.070" v="139" actId="26606"/>
          <ac:spMkLst>
            <pc:docMk/>
            <pc:sldMk cId="2041136684" sldId="358"/>
            <ac:spMk id="23" creationId="{9228552E-C8B1-4A80-8448-0787CE0FC704}"/>
          </ac:spMkLst>
        </pc:spChg>
        <pc:spChg chg="add">
          <ac:chgData name="Daisy Ipatzi" userId="ba67321e-4f58-4371-8aca-3f6c7c29c0c7" providerId="ADAL" clId="{2E4056A8-14D9-4C27-9342-54C0C8A31918}" dt="2023-04-06T15:20:33.140" v="152" actId="26606"/>
          <ac:spMkLst>
            <pc:docMk/>
            <pc:sldMk cId="2041136684" sldId="358"/>
            <ac:spMk id="24" creationId="{79BB35BC-D5C2-4C8B-A22A-A71E6191913B}"/>
          </ac:spMkLst>
        </pc:spChg>
        <pc:picChg chg="add del">
          <ac:chgData name="Daisy Ipatzi" userId="ba67321e-4f58-4371-8aca-3f6c7c29c0c7" providerId="ADAL" clId="{2E4056A8-14D9-4C27-9342-54C0C8A31918}" dt="2023-04-06T15:17:24.092" v="52" actId="478"/>
          <ac:picMkLst>
            <pc:docMk/>
            <pc:sldMk cId="2041136684" sldId="358"/>
            <ac:picMk id="5" creationId="{CFA8B1AE-30D0-4EB6-6DF8-269D7E5C8F83}"/>
          </ac:picMkLst>
        </pc:picChg>
        <pc:picChg chg="add mod ord">
          <ac:chgData name="Daisy Ipatzi" userId="ba67321e-4f58-4371-8aca-3f6c7c29c0c7" providerId="ADAL" clId="{2E4056A8-14D9-4C27-9342-54C0C8A31918}" dt="2023-04-06T15:20:33.137" v="151" actId="26606"/>
          <ac:picMkLst>
            <pc:docMk/>
            <pc:sldMk cId="2041136684" sldId="358"/>
            <ac:picMk id="7" creationId="{B53386D1-8A73-5F6E-9133-589D9D092D5F}"/>
          </ac:picMkLst>
        </pc:picChg>
      </pc:sldChg>
      <pc:sldChg chg="addSp delSp modSp mod">
        <pc:chgData name="Daisy Ipatzi" userId="ba67321e-4f58-4371-8aca-3f6c7c29c0c7" providerId="ADAL" clId="{2E4056A8-14D9-4C27-9342-54C0C8A31918}" dt="2023-04-06T23:52:18.088" v="3645" actId="108"/>
        <pc:sldMkLst>
          <pc:docMk/>
          <pc:sldMk cId="441025293" sldId="359"/>
        </pc:sldMkLst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441025293" sldId="359"/>
            <ac:spMk id="2" creationId="{ACA5B290-0B2C-4C60-BCC7-2BAE476B587D}"/>
          </ac:spMkLst>
        </pc:spChg>
        <pc:spChg chg="del">
          <ac:chgData name="Daisy Ipatzi" userId="ba67321e-4f58-4371-8aca-3f6c7c29c0c7" providerId="ADAL" clId="{2E4056A8-14D9-4C27-9342-54C0C8A31918}" dt="2023-04-06T15:47:24.225" v="603" actId="478"/>
          <ac:spMkLst>
            <pc:docMk/>
            <pc:sldMk cId="441025293" sldId="359"/>
            <ac:spMk id="3" creationId="{C5BAE6E5-4CC2-40EB-A341-2A19ADFEF8EC}"/>
          </ac:spMkLst>
        </pc:spChg>
        <pc:spChg chg="add mod">
          <ac:chgData name="Daisy Ipatzi" userId="ba67321e-4f58-4371-8aca-3f6c7c29c0c7" providerId="ADAL" clId="{2E4056A8-14D9-4C27-9342-54C0C8A31918}" dt="2023-04-06T23:46:51.858" v="3619"/>
          <ac:spMkLst>
            <pc:docMk/>
            <pc:sldMk cId="441025293" sldId="359"/>
            <ac:spMk id="6" creationId="{7040688E-D457-2636-3E5A-404AA9C8D395}"/>
          </ac:spMkLst>
        </pc:spChg>
        <pc:picChg chg="add mod">
          <ac:chgData name="Daisy Ipatzi" userId="ba67321e-4f58-4371-8aca-3f6c7c29c0c7" providerId="ADAL" clId="{2E4056A8-14D9-4C27-9342-54C0C8A31918}" dt="2023-04-06T23:52:18.088" v="3645" actId="108"/>
          <ac:picMkLst>
            <pc:docMk/>
            <pc:sldMk cId="441025293" sldId="359"/>
            <ac:picMk id="5" creationId="{04893079-D3F9-DD31-D2E7-588E3290A8C2}"/>
          </ac:picMkLst>
        </pc:picChg>
      </pc:sldChg>
      <pc:sldChg chg="addSp delSp modSp mod ord modNotes">
        <pc:chgData name="Daisy Ipatzi" userId="ba67321e-4f58-4371-8aca-3f6c7c29c0c7" providerId="ADAL" clId="{2E4056A8-14D9-4C27-9342-54C0C8A31918}" dt="2023-04-06T23:53:52.848" v="3671" actId="1076"/>
        <pc:sldMkLst>
          <pc:docMk/>
          <pc:sldMk cId="3615599862" sldId="360"/>
        </pc:sldMkLst>
        <pc:spChg chg="del mod">
          <ac:chgData name="Daisy Ipatzi" userId="ba67321e-4f58-4371-8aca-3f6c7c29c0c7" providerId="ADAL" clId="{2E4056A8-14D9-4C27-9342-54C0C8A31918}" dt="2023-04-06T20:07:41.876" v="3330" actId="478"/>
          <ac:spMkLst>
            <pc:docMk/>
            <pc:sldMk cId="3615599862" sldId="360"/>
            <ac:spMk id="2" creationId="{ACA5B290-0B2C-4C60-BCC7-2BAE476B587D}"/>
          </ac:spMkLst>
        </pc:spChg>
        <pc:spChg chg="del">
          <ac:chgData name="Daisy Ipatzi" userId="ba67321e-4f58-4371-8aca-3f6c7c29c0c7" providerId="ADAL" clId="{2E4056A8-14D9-4C27-9342-54C0C8A31918}" dt="2023-04-06T16:11:36.437" v="920" actId="478"/>
          <ac:spMkLst>
            <pc:docMk/>
            <pc:sldMk cId="3615599862" sldId="360"/>
            <ac:spMk id="3" creationId="{C44E7733-AEC2-498E-9D94-7C6879469E16}"/>
          </ac:spMkLst>
        </pc:spChg>
        <pc:spChg chg="add mod">
          <ac:chgData name="Daisy Ipatzi" userId="ba67321e-4f58-4371-8aca-3f6c7c29c0c7" providerId="ADAL" clId="{2E4056A8-14D9-4C27-9342-54C0C8A31918}" dt="2023-04-06T23:52:31.046" v="3646" actId="1076"/>
          <ac:spMkLst>
            <pc:docMk/>
            <pc:sldMk cId="3615599862" sldId="360"/>
            <ac:spMk id="4" creationId="{7F6C67FF-69CE-EA22-E453-0FE22102CE97}"/>
          </ac:spMkLst>
        </pc:spChg>
        <pc:spChg chg="add del mod">
          <ac:chgData name="Daisy Ipatzi" userId="ba67321e-4f58-4371-8aca-3f6c7c29c0c7" providerId="ADAL" clId="{2E4056A8-14D9-4C27-9342-54C0C8A31918}" dt="2023-04-06T16:48:17.447" v="1265" actId="478"/>
          <ac:spMkLst>
            <pc:docMk/>
            <pc:sldMk cId="3615599862" sldId="360"/>
            <ac:spMk id="17" creationId="{11265C3E-7931-00B9-1DF7-05CD6D8FA6E8}"/>
          </ac:spMkLst>
        </pc:spChg>
        <pc:spChg chg="add mod ord">
          <ac:chgData name="Daisy Ipatzi" userId="ba67321e-4f58-4371-8aca-3f6c7c29c0c7" providerId="ADAL" clId="{2E4056A8-14D9-4C27-9342-54C0C8A31918}" dt="2023-04-06T23:46:51.858" v="3619"/>
          <ac:spMkLst>
            <pc:docMk/>
            <pc:sldMk cId="3615599862" sldId="360"/>
            <ac:spMk id="18" creationId="{BCBA5A3A-5736-BC85-D4A1-800920F6DC0A}"/>
          </ac:spMkLst>
        </pc:spChg>
        <pc:spChg chg="add mod">
          <ac:chgData name="Daisy Ipatzi" userId="ba67321e-4f58-4371-8aca-3f6c7c29c0c7" providerId="ADAL" clId="{2E4056A8-14D9-4C27-9342-54C0C8A31918}" dt="2023-04-06T23:46:51.858" v="3619"/>
          <ac:spMkLst>
            <pc:docMk/>
            <pc:sldMk cId="3615599862" sldId="360"/>
            <ac:spMk id="23" creationId="{9A8957D9-BE2A-2E15-0B50-8654F0D52B97}"/>
          </ac:spMkLst>
        </pc:spChg>
        <pc:spChg chg="add mod">
          <ac:chgData name="Daisy Ipatzi" userId="ba67321e-4f58-4371-8aca-3f6c7c29c0c7" providerId="ADAL" clId="{2E4056A8-14D9-4C27-9342-54C0C8A31918}" dt="2023-04-06T23:46:51.858" v="3619"/>
          <ac:spMkLst>
            <pc:docMk/>
            <pc:sldMk cId="3615599862" sldId="360"/>
            <ac:spMk id="24" creationId="{516D2CA7-FE69-AE58-E9C7-1888F799E776}"/>
          </ac:spMkLst>
        </pc:spChg>
        <pc:spChg chg="add mod">
          <ac:chgData name="Daisy Ipatzi" userId="ba67321e-4f58-4371-8aca-3f6c7c29c0c7" providerId="ADAL" clId="{2E4056A8-14D9-4C27-9342-54C0C8A31918}" dt="2023-04-06T16:58:04.491" v="1302" actId="571"/>
          <ac:spMkLst>
            <pc:docMk/>
            <pc:sldMk cId="3615599862" sldId="360"/>
            <ac:spMk id="25" creationId="{271C0415-8B49-1ED4-4B85-F4FE63A5A1A7}"/>
          </ac:spMkLst>
        </pc:spChg>
        <pc:spChg chg="add mod">
          <ac:chgData name="Daisy Ipatzi" userId="ba67321e-4f58-4371-8aca-3f6c7c29c0c7" providerId="ADAL" clId="{2E4056A8-14D9-4C27-9342-54C0C8A31918}" dt="2023-04-06T23:53:52.848" v="3671" actId="1076"/>
          <ac:spMkLst>
            <pc:docMk/>
            <pc:sldMk cId="3615599862" sldId="360"/>
            <ac:spMk id="30" creationId="{71014F3B-1A45-EB2C-6CE5-2270D0434F12}"/>
          </ac:spMkLst>
        </pc:spChg>
        <pc:picChg chg="add del mod">
          <ac:chgData name="Daisy Ipatzi" userId="ba67321e-4f58-4371-8aca-3f6c7c29c0c7" providerId="ADAL" clId="{2E4056A8-14D9-4C27-9342-54C0C8A31918}" dt="2023-04-06T16:46:01.997" v="1231" actId="478"/>
          <ac:picMkLst>
            <pc:docMk/>
            <pc:sldMk cId="3615599862" sldId="360"/>
            <ac:picMk id="6" creationId="{A3AC1F62-1294-4463-5FA7-C3CAA9B25D8D}"/>
          </ac:picMkLst>
        </pc:picChg>
        <pc:picChg chg="add del mod">
          <ac:chgData name="Daisy Ipatzi" userId="ba67321e-4f58-4371-8aca-3f6c7c29c0c7" providerId="ADAL" clId="{2E4056A8-14D9-4C27-9342-54C0C8A31918}" dt="2023-04-06T16:35:41.982" v="978" actId="22"/>
          <ac:picMkLst>
            <pc:docMk/>
            <pc:sldMk cId="3615599862" sldId="360"/>
            <ac:picMk id="8" creationId="{D3A6DCB7-9579-E983-E16D-FD59FFACC3C9}"/>
          </ac:picMkLst>
        </pc:picChg>
        <pc:picChg chg="add del mod">
          <ac:chgData name="Daisy Ipatzi" userId="ba67321e-4f58-4371-8aca-3f6c7c29c0c7" providerId="ADAL" clId="{2E4056A8-14D9-4C27-9342-54C0C8A31918}" dt="2023-04-06T16:46:51.344" v="1238" actId="478"/>
          <ac:picMkLst>
            <pc:docMk/>
            <pc:sldMk cId="3615599862" sldId="360"/>
            <ac:picMk id="10" creationId="{771043F1-6204-5273-5936-BF796AF6B824}"/>
          </ac:picMkLst>
        </pc:picChg>
        <pc:picChg chg="add del mod">
          <ac:chgData name="Daisy Ipatzi" userId="ba67321e-4f58-4371-8aca-3f6c7c29c0c7" providerId="ADAL" clId="{2E4056A8-14D9-4C27-9342-54C0C8A31918}" dt="2023-04-06T16:45:59.628" v="1230" actId="478"/>
          <ac:picMkLst>
            <pc:docMk/>
            <pc:sldMk cId="3615599862" sldId="360"/>
            <ac:picMk id="12" creationId="{26D17B94-80E5-2D92-DBAE-2DFA51D9431C}"/>
          </ac:picMkLst>
        </pc:picChg>
        <pc:picChg chg="add del mod">
          <ac:chgData name="Daisy Ipatzi" userId="ba67321e-4f58-4371-8aca-3f6c7c29c0c7" providerId="ADAL" clId="{2E4056A8-14D9-4C27-9342-54C0C8A31918}" dt="2023-04-06T16:48:57.827" v="1274" actId="478"/>
          <ac:picMkLst>
            <pc:docMk/>
            <pc:sldMk cId="3615599862" sldId="360"/>
            <ac:picMk id="14" creationId="{1B92FFDC-0117-634F-B275-E49F8472DDED}"/>
          </ac:picMkLst>
        </pc:picChg>
        <pc:picChg chg="add del mod">
          <ac:chgData name="Daisy Ipatzi" userId="ba67321e-4f58-4371-8aca-3f6c7c29c0c7" providerId="ADAL" clId="{2E4056A8-14D9-4C27-9342-54C0C8A31918}" dt="2023-04-06T16:48:58.238" v="1275" actId="478"/>
          <ac:picMkLst>
            <pc:docMk/>
            <pc:sldMk cId="3615599862" sldId="360"/>
            <ac:picMk id="16" creationId="{E261AF35-9E7F-5A16-AAE6-2DD34910590F}"/>
          </ac:picMkLst>
        </pc:picChg>
        <pc:picChg chg="add mod">
          <ac:chgData name="Daisy Ipatzi" userId="ba67321e-4f58-4371-8aca-3f6c7c29c0c7" providerId="ADAL" clId="{2E4056A8-14D9-4C27-9342-54C0C8A31918}" dt="2023-04-06T23:46:51.858" v="3619"/>
          <ac:picMkLst>
            <pc:docMk/>
            <pc:sldMk cId="3615599862" sldId="360"/>
            <ac:picMk id="20" creationId="{F9C0B707-E577-F3D5-FE16-89952A258982}"/>
          </ac:picMkLst>
        </pc:picChg>
        <pc:picChg chg="add mod">
          <ac:chgData name="Daisy Ipatzi" userId="ba67321e-4f58-4371-8aca-3f6c7c29c0c7" providerId="ADAL" clId="{2E4056A8-14D9-4C27-9342-54C0C8A31918}" dt="2023-04-06T23:46:51.858" v="3619"/>
          <ac:picMkLst>
            <pc:docMk/>
            <pc:sldMk cId="3615599862" sldId="360"/>
            <ac:picMk id="22" creationId="{6A11DF24-4ED6-406E-AF36-3D56DE6CB174}"/>
          </ac:picMkLst>
        </pc:picChg>
        <pc:picChg chg="add mod">
          <ac:chgData name="Daisy Ipatzi" userId="ba67321e-4f58-4371-8aca-3f6c7c29c0c7" providerId="ADAL" clId="{2E4056A8-14D9-4C27-9342-54C0C8A31918}" dt="2023-04-06T23:46:51.858" v="3619"/>
          <ac:picMkLst>
            <pc:docMk/>
            <pc:sldMk cId="3615599862" sldId="360"/>
            <ac:picMk id="27" creationId="{F5E999C1-3BAB-8B90-E665-76CE4CA2078A}"/>
          </ac:picMkLst>
        </pc:picChg>
        <pc:picChg chg="add mod">
          <ac:chgData name="Daisy Ipatzi" userId="ba67321e-4f58-4371-8aca-3f6c7c29c0c7" providerId="ADAL" clId="{2E4056A8-14D9-4C27-9342-54C0C8A31918}" dt="2023-04-06T23:46:51.858" v="3619"/>
          <ac:picMkLst>
            <pc:docMk/>
            <pc:sldMk cId="3615599862" sldId="360"/>
            <ac:picMk id="29" creationId="{B3522350-B701-14A1-A7F8-A22DF9A8F9D5}"/>
          </ac:picMkLst>
        </pc:picChg>
      </pc:sldChg>
      <pc:sldChg chg="modSp del">
        <pc:chgData name="Daisy Ipatzi" userId="ba67321e-4f58-4371-8aca-3f6c7c29c0c7" providerId="ADAL" clId="{2E4056A8-14D9-4C27-9342-54C0C8A31918}" dt="2023-04-06T17:30:57.525" v="2108" actId="47"/>
        <pc:sldMkLst>
          <pc:docMk/>
          <pc:sldMk cId="4070508687" sldId="361"/>
        </pc:sldMkLst>
        <pc:picChg chg="mod">
          <ac:chgData name="Daisy Ipatzi" userId="ba67321e-4f58-4371-8aca-3f6c7c29c0c7" providerId="ADAL" clId="{2E4056A8-14D9-4C27-9342-54C0C8A31918}" dt="2023-04-06T14:43:13.217" v="0" actId="14100"/>
          <ac:picMkLst>
            <pc:docMk/>
            <pc:sldMk cId="4070508687" sldId="361"/>
            <ac:picMk id="3" creationId="{D4989990-182D-40AC-8CAA-EDAF199EBC8C}"/>
          </ac:picMkLst>
        </pc:picChg>
      </pc:sldChg>
      <pc:sldChg chg="del">
        <pc:chgData name="Daisy Ipatzi" userId="ba67321e-4f58-4371-8aca-3f6c7c29c0c7" providerId="ADAL" clId="{2E4056A8-14D9-4C27-9342-54C0C8A31918}" dt="2023-04-06T17:30:57.525" v="2108" actId="47"/>
        <pc:sldMkLst>
          <pc:docMk/>
          <pc:sldMk cId="877681449" sldId="362"/>
        </pc:sldMkLst>
      </pc:sldChg>
      <pc:sldChg chg="del">
        <pc:chgData name="Daisy Ipatzi" userId="ba67321e-4f58-4371-8aca-3f6c7c29c0c7" providerId="ADAL" clId="{2E4056A8-14D9-4C27-9342-54C0C8A31918}" dt="2023-04-06T17:30:57.525" v="2108" actId="47"/>
        <pc:sldMkLst>
          <pc:docMk/>
          <pc:sldMk cId="1519882215" sldId="363"/>
        </pc:sldMkLst>
      </pc:sldChg>
      <pc:sldChg chg="del">
        <pc:chgData name="Daisy Ipatzi" userId="ba67321e-4f58-4371-8aca-3f6c7c29c0c7" providerId="ADAL" clId="{2E4056A8-14D9-4C27-9342-54C0C8A31918}" dt="2023-04-06T17:30:57.525" v="2108" actId="47"/>
        <pc:sldMkLst>
          <pc:docMk/>
          <pc:sldMk cId="2894177856" sldId="364"/>
        </pc:sldMkLst>
      </pc:sldChg>
      <pc:sldChg chg="del">
        <pc:chgData name="Daisy Ipatzi" userId="ba67321e-4f58-4371-8aca-3f6c7c29c0c7" providerId="ADAL" clId="{2E4056A8-14D9-4C27-9342-54C0C8A31918}" dt="2023-04-06T17:30:57.525" v="2108" actId="47"/>
        <pc:sldMkLst>
          <pc:docMk/>
          <pc:sldMk cId="2879686431" sldId="365"/>
        </pc:sldMkLst>
      </pc:sldChg>
      <pc:sldChg chg="del">
        <pc:chgData name="Daisy Ipatzi" userId="ba67321e-4f58-4371-8aca-3f6c7c29c0c7" providerId="ADAL" clId="{2E4056A8-14D9-4C27-9342-54C0C8A31918}" dt="2023-04-06T17:30:57.525" v="2108" actId="47"/>
        <pc:sldMkLst>
          <pc:docMk/>
          <pc:sldMk cId="1357680444" sldId="366"/>
        </pc:sldMkLst>
      </pc:sldChg>
      <pc:sldChg chg="del">
        <pc:chgData name="Daisy Ipatzi" userId="ba67321e-4f58-4371-8aca-3f6c7c29c0c7" providerId="ADAL" clId="{2E4056A8-14D9-4C27-9342-54C0C8A31918}" dt="2023-04-06T17:30:57.525" v="2108" actId="47"/>
        <pc:sldMkLst>
          <pc:docMk/>
          <pc:sldMk cId="3637508135" sldId="367"/>
        </pc:sldMkLst>
      </pc:sldChg>
      <pc:sldChg chg="del">
        <pc:chgData name="Daisy Ipatzi" userId="ba67321e-4f58-4371-8aca-3f6c7c29c0c7" providerId="ADAL" clId="{2E4056A8-14D9-4C27-9342-54C0C8A31918}" dt="2023-04-06T17:30:57.525" v="2108" actId="47"/>
        <pc:sldMkLst>
          <pc:docMk/>
          <pc:sldMk cId="2947633067" sldId="368"/>
        </pc:sldMkLst>
      </pc:sldChg>
      <pc:sldChg chg="del">
        <pc:chgData name="Daisy Ipatzi" userId="ba67321e-4f58-4371-8aca-3f6c7c29c0c7" providerId="ADAL" clId="{2E4056A8-14D9-4C27-9342-54C0C8A31918}" dt="2023-04-06T17:30:57.525" v="2108" actId="47"/>
        <pc:sldMkLst>
          <pc:docMk/>
          <pc:sldMk cId="1882760537" sldId="369"/>
        </pc:sldMkLst>
      </pc:sldChg>
      <pc:sldChg chg="del">
        <pc:chgData name="Daisy Ipatzi" userId="ba67321e-4f58-4371-8aca-3f6c7c29c0c7" providerId="ADAL" clId="{2E4056A8-14D9-4C27-9342-54C0C8A31918}" dt="2023-04-06T17:30:57.525" v="2108" actId="47"/>
        <pc:sldMkLst>
          <pc:docMk/>
          <pc:sldMk cId="2211741469" sldId="370"/>
        </pc:sldMkLst>
      </pc:sldChg>
      <pc:sldChg chg="del">
        <pc:chgData name="Daisy Ipatzi" userId="ba67321e-4f58-4371-8aca-3f6c7c29c0c7" providerId="ADAL" clId="{2E4056A8-14D9-4C27-9342-54C0C8A31918}" dt="2023-04-06T17:30:57.525" v="2108" actId="47"/>
        <pc:sldMkLst>
          <pc:docMk/>
          <pc:sldMk cId="153014959" sldId="371"/>
        </pc:sldMkLst>
      </pc:sldChg>
      <pc:sldChg chg="del">
        <pc:chgData name="Daisy Ipatzi" userId="ba67321e-4f58-4371-8aca-3f6c7c29c0c7" providerId="ADAL" clId="{2E4056A8-14D9-4C27-9342-54C0C8A31918}" dt="2023-04-06T17:30:57.525" v="2108" actId="47"/>
        <pc:sldMkLst>
          <pc:docMk/>
          <pc:sldMk cId="2337751018" sldId="372"/>
        </pc:sldMkLst>
      </pc:sldChg>
      <pc:sldChg chg="del">
        <pc:chgData name="Daisy Ipatzi" userId="ba67321e-4f58-4371-8aca-3f6c7c29c0c7" providerId="ADAL" clId="{2E4056A8-14D9-4C27-9342-54C0C8A31918}" dt="2023-04-06T17:30:57.525" v="2108" actId="47"/>
        <pc:sldMkLst>
          <pc:docMk/>
          <pc:sldMk cId="764948713" sldId="373"/>
        </pc:sldMkLst>
      </pc:sldChg>
      <pc:sldChg chg="del">
        <pc:chgData name="Daisy Ipatzi" userId="ba67321e-4f58-4371-8aca-3f6c7c29c0c7" providerId="ADAL" clId="{2E4056A8-14D9-4C27-9342-54C0C8A31918}" dt="2023-04-06T17:30:57.525" v="2108" actId="47"/>
        <pc:sldMkLst>
          <pc:docMk/>
          <pc:sldMk cId="1601976647" sldId="375"/>
        </pc:sldMkLst>
      </pc:sldChg>
      <pc:sldChg chg="addSp delSp modSp del mod">
        <pc:chgData name="Daisy Ipatzi" userId="ba67321e-4f58-4371-8aca-3f6c7c29c0c7" providerId="ADAL" clId="{2E4056A8-14D9-4C27-9342-54C0C8A31918}" dt="2023-04-06T17:30:57.525" v="2108" actId="47"/>
        <pc:sldMkLst>
          <pc:docMk/>
          <pc:sldMk cId="711026692" sldId="376"/>
        </pc:sldMkLst>
        <pc:spChg chg="mod">
          <ac:chgData name="Daisy Ipatzi" userId="ba67321e-4f58-4371-8aca-3f6c7c29c0c7" providerId="ADAL" clId="{2E4056A8-14D9-4C27-9342-54C0C8A31918}" dt="2023-04-06T15:49:17.507" v="648" actId="5793"/>
          <ac:spMkLst>
            <pc:docMk/>
            <pc:sldMk cId="711026692" sldId="376"/>
            <ac:spMk id="2" creationId="{D073B87C-1844-4FF0-8837-D12F9A81BCBE}"/>
          </ac:spMkLst>
        </pc:spChg>
        <pc:spChg chg="del mod">
          <ac:chgData name="Daisy Ipatzi" userId="ba67321e-4f58-4371-8aca-3f6c7c29c0c7" providerId="ADAL" clId="{2E4056A8-14D9-4C27-9342-54C0C8A31918}" dt="2023-04-06T15:49:21.836" v="651"/>
          <ac:spMkLst>
            <pc:docMk/>
            <pc:sldMk cId="711026692" sldId="376"/>
            <ac:spMk id="3" creationId="{70C53BB9-8EF6-493F-916E-0D3A04F89E6D}"/>
          </ac:spMkLst>
        </pc:spChg>
        <pc:spChg chg="add mod">
          <ac:chgData name="Daisy Ipatzi" userId="ba67321e-4f58-4371-8aca-3f6c7c29c0c7" providerId="ADAL" clId="{2E4056A8-14D9-4C27-9342-54C0C8A31918}" dt="2023-04-06T16:04:39.274" v="869" actId="20577"/>
          <ac:spMkLst>
            <pc:docMk/>
            <pc:sldMk cId="711026692" sldId="376"/>
            <ac:spMk id="4" creationId="{F213A502-9E56-30E7-0744-938C001D69BF}"/>
          </ac:spMkLst>
        </pc:spChg>
      </pc:sldChg>
      <pc:sldChg chg="addSp delSp modSp add mod modNotes modNotesTx">
        <pc:chgData name="Daisy Ipatzi" userId="ba67321e-4f58-4371-8aca-3f6c7c29c0c7" providerId="ADAL" clId="{2E4056A8-14D9-4C27-9342-54C0C8A31918}" dt="2023-04-06T23:51:58.513" v="3644" actId="255"/>
        <pc:sldMkLst>
          <pc:docMk/>
          <pc:sldMk cId="3550593374" sldId="377"/>
        </pc:sldMkLst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3550593374" sldId="377"/>
            <ac:spMk id="2" creationId="{5921534C-BF88-E541-B4DF-559ACD9C5196}"/>
          </ac:spMkLst>
        </pc:spChg>
        <pc:spChg chg="del">
          <ac:chgData name="Daisy Ipatzi" userId="ba67321e-4f58-4371-8aca-3f6c7c29c0c7" providerId="ADAL" clId="{2E4056A8-14D9-4C27-9342-54C0C8A31918}" dt="2023-04-06T15:24:10.368" v="241" actId="478"/>
          <ac:spMkLst>
            <pc:docMk/>
            <pc:sldMk cId="3550593374" sldId="377"/>
            <ac:spMk id="3" creationId="{4DF16A87-61B2-6B42-B17A-25C5B3B93791}"/>
          </ac:spMkLst>
        </pc:spChg>
        <pc:spChg chg="add mod">
          <ac:chgData name="Daisy Ipatzi" userId="ba67321e-4f58-4371-8aca-3f6c7c29c0c7" providerId="ADAL" clId="{2E4056A8-14D9-4C27-9342-54C0C8A31918}" dt="2023-04-06T23:51:58.513" v="3644" actId="255"/>
          <ac:spMkLst>
            <pc:docMk/>
            <pc:sldMk cId="3550593374" sldId="377"/>
            <ac:spMk id="4" creationId="{AB5BB848-5CD1-982D-45B7-B65EE775CD4E}"/>
          </ac:spMkLst>
        </pc:spChg>
        <pc:spChg chg="del">
          <ac:chgData name="Daisy Ipatzi" userId="ba67321e-4f58-4371-8aca-3f6c7c29c0c7" providerId="ADAL" clId="{2E4056A8-14D9-4C27-9342-54C0C8A31918}" dt="2023-04-06T15:24:06.426" v="238" actId="478"/>
          <ac:spMkLst>
            <pc:docMk/>
            <pc:sldMk cId="3550593374" sldId="377"/>
            <ac:spMk id="5" creationId="{14902FE0-CD36-3447-9D17-C36E2EA9F4FB}"/>
          </ac:spMkLst>
        </pc:spChg>
        <pc:picChg chg="del">
          <ac:chgData name="Daisy Ipatzi" userId="ba67321e-4f58-4371-8aca-3f6c7c29c0c7" providerId="ADAL" clId="{2E4056A8-14D9-4C27-9342-54C0C8A31918}" dt="2023-04-06T15:24:07.026" v="239" actId="478"/>
          <ac:picMkLst>
            <pc:docMk/>
            <pc:sldMk cId="3550593374" sldId="377"/>
            <ac:picMk id="7" creationId="{60A5A4C2-ECCA-964E-BADA-BEE267888BD0}"/>
          </ac:picMkLst>
        </pc:picChg>
        <pc:picChg chg="add del">
          <ac:chgData name="Daisy Ipatzi" userId="ba67321e-4f58-4371-8aca-3f6c7c29c0c7" providerId="ADAL" clId="{2E4056A8-14D9-4C27-9342-54C0C8A31918}" dt="2023-04-06T15:24:42.501" v="243" actId="478"/>
          <ac:picMkLst>
            <pc:docMk/>
            <pc:sldMk cId="3550593374" sldId="377"/>
            <ac:picMk id="8" creationId="{B34EB769-E602-CE5B-D55F-DC7E2844C0AC}"/>
          </ac:picMkLst>
        </pc:picChg>
        <pc:picChg chg="add mod">
          <ac:chgData name="Daisy Ipatzi" userId="ba67321e-4f58-4371-8aca-3f6c7c29c0c7" providerId="ADAL" clId="{2E4056A8-14D9-4C27-9342-54C0C8A31918}" dt="2023-04-06T23:46:51.858" v="3619"/>
          <ac:picMkLst>
            <pc:docMk/>
            <pc:sldMk cId="3550593374" sldId="377"/>
            <ac:picMk id="10" creationId="{AA024CD2-3052-70F6-BB6C-DC0E4200B4CD}"/>
          </ac:picMkLst>
        </pc:picChg>
      </pc:sldChg>
      <pc:sldChg chg="addSp delSp modSp add mod modNotes">
        <pc:chgData name="Daisy Ipatzi" userId="ba67321e-4f58-4371-8aca-3f6c7c29c0c7" providerId="ADAL" clId="{2E4056A8-14D9-4C27-9342-54C0C8A31918}" dt="2023-04-06T23:54:32.848" v="3681" actId="404"/>
        <pc:sldMkLst>
          <pc:docMk/>
          <pc:sldMk cId="2217211319" sldId="378"/>
        </pc:sldMkLst>
        <pc:spChg chg="mod">
          <ac:chgData name="Daisy Ipatzi" userId="ba67321e-4f58-4371-8aca-3f6c7c29c0c7" providerId="ADAL" clId="{2E4056A8-14D9-4C27-9342-54C0C8A31918}" dt="2023-04-06T23:54:32.848" v="3681" actId="404"/>
          <ac:spMkLst>
            <pc:docMk/>
            <pc:sldMk cId="2217211319" sldId="378"/>
            <ac:spMk id="2" creationId="{ACA5B290-0B2C-4C60-BCC7-2BAE476B587D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2217211319" sldId="378"/>
            <ac:spMk id="4" creationId="{7F6C67FF-69CE-EA22-E453-0FE22102CE97}"/>
          </ac:spMkLst>
        </pc:spChg>
        <pc:spChg chg="add del mod">
          <ac:chgData name="Daisy Ipatzi" userId="ba67321e-4f58-4371-8aca-3f6c7c29c0c7" providerId="ADAL" clId="{2E4056A8-14D9-4C27-9342-54C0C8A31918}" dt="2023-04-06T17:42:34.153" v="2215" actId="478"/>
          <ac:spMkLst>
            <pc:docMk/>
            <pc:sldMk cId="2217211319" sldId="378"/>
            <ac:spMk id="6" creationId="{C491DBD9-CB6B-C332-ABC7-63D2C1332610}"/>
          </ac:spMkLst>
        </pc:spChg>
        <pc:spChg chg="add del mod">
          <ac:chgData name="Daisy Ipatzi" userId="ba67321e-4f58-4371-8aca-3f6c7c29c0c7" providerId="ADAL" clId="{2E4056A8-14D9-4C27-9342-54C0C8A31918}" dt="2023-04-06T17:59:35.851" v="2220"/>
          <ac:spMkLst>
            <pc:docMk/>
            <pc:sldMk cId="2217211319" sldId="378"/>
            <ac:spMk id="8" creationId="{06D2FA74-903F-1915-7FE5-A77F434B7147}"/>
          </ac:spMkLst>
        </pc:spChg>
        <pc:spChg chg="add mod">
          <ac:chgData name="Daisy Ipatzi" userId="ba67321e-4f58-4371-8aca-3f6c7c29c0c7" providerId="ADAL" clId="{2E4056A8-14D9-4C27-9342-54C0C8A31918}" dt="2023-04-06T23:46:51.858" v="3619"/>
          <ac:spMkLst>
            <pc:docMk/>
            <pc:sldMk cId="2217211319" sldId="378"/>
            <ac:spMk id="9" creationId="{7DF64FC5-1F88-EBEA-4FCB-DEF54D102DE1}"/>
          </ac:spMkLst>
        </pc:spChg>
        <pc:spChg chg="add mod">
          <ac:chgData name="Daisy Ipatzi" userId="ba67321e-4f58-4371-8aca-3f6c7c29c0c7" providerId="ADAL" clId="{2E4056A8-14D9-4C27-9342-54C0C8A31918}" dt="2023-04-06T23:46:51.858" v="3619"/>
          <ac:spMkLst>
            <pc:docMk/>
            <pc:sldMk cId="2217211319" sldId="378"/>
            <ac:spMk id="10" creationId="{28D3F01A-A0C5-0C50-E4BA-803919250B7B}"/>
          </ac:spMkLst>
        </pc:spChg>
        <pc:spChg chg="del">
          <ac:chgData name="Daisy Ipatzi" userId="ba67321e-4f58-4371-8aca-3f6c7c29c0c7" providerId="ADAL" clId="{2E4056A8-14D9-4C27-9342-54C0C8A31918}" dt="2023-04-06T17:00:20.434" v="1380" actId="478"/>
          <ac:spMkLst>
            <pc:docMk/>
            <pc:sldMk cId="2217211319" sldId="378"/>
            <ac:spMk id="18" creationId="{BCBA5A3A-5736-BC85-D4A1-800920F6DC0A}"/>
          </ac:spMkLst>
        </pc:spChg>
        <pc:spChg chg="del mod">
          <ac:chgData name="Daisy Ipatzi" userId="ba67321e-4f58-4371-8aca-3f6c7c29c0c7" providerId="ADAL" clId="{2E4056A8-14D9-4C27-9342-54C0C8A31918}" dt="2023-04-06T17:35:58.075" v="2156" actId="478"/>
          <ac:spMkLst>
            <pc:docMk/>
            <pc:sldMk cId="2217211319" sldId="378"/>
            <ac:spMk id="23" creationId="{9A8957D9-BE2A-2E15-0B50-8654F0D52B97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2217211319" sldId="378"/>
            <ac:spMk id="24" creationId="{516D2CA7-FE69-AE58-E9C7-1888F799E776}"/>
          </ac:spMkLst>
        </pc:spChg>
        <pc:spChg chg="add del">
          <ac:chgData name="Daisy Ipatzi" userId="ba67321e-4f58-4371-8aca-3f6c7c29c0c7" providerId="ADAL" clId="{2E4056A8-14D9-4C27-9342-54C0C8A31918}" dt="2023-04-06T18:58:08.816" v="2582" actId="478"/>
          <ac:spMkLst>
            <pc:docMk/>
            <pc:sldMk cId="2217211319" sldId="378"/>
            <ac:spMk id="25" creationId="{4E4F35C0-8F56-68E2-EE0A-9C8B7FF2A236}"/>
          </ac:spMkLst>
        </pc:spChg>
        <pc:spChg chg="add del mod">
          <ac:chgData name="Daisy Ipatzi" userId="ba67321e-4f58-4371-8aca-3f6c7c29c0c7" providerId="ADAL" clId="{2E4056A8-14D9-4C27-9342-54C0C8A31918}" dt="2023-04-06T20:00:08.873" v="3248" actId="478"/>
          <ac:spMkLst>
            <pc:docMk/>
            <pc:sldMk cId="2217211319" sldId="378"/>
            <ac:spMk id="26" creationId="{89CB758F-CF9A-252C-C231-F7252D14A0B0}"/>
          </ac:spMkLst>
        </pc:spChg>
        <pc:spChg chg="add mod">
          <ac:chgData name="Daisy Ipatzi" userId="ba67321e-4f58-4371-8aca-3f6c7c29c0c7" providerId="ADAL" clId="{2E4056A8-14D9-4C27-9342-54C0C8A31918}" dt="2023-04-06T23:46:51.858" v="3619"/>
          <ac:spMkLst>
            <pc:docMk/>
            <pc:sldMk cId="2217211319" sldId="378"/>
            <ac:spMk id="29" creationId="{8831B7E0-F7B9-6435-12F8-72F07D8EE32D}"/>
          </ac:spMkLst>
        </pc:spChg>
        <pc:spChg chg="add mod">
          <ac:chgData name="Daisy Ipatzi" userId="ba67321e-4f58-4371-8aca-3f6c7c29c0c7" providerId="ADAL" clId="{2E4056A8-14D9-4C27-9342-54C0C8A31918}" dt="2023-04-06T23:46:51.858" v="3619"/>
          <ac:spMkLst>
            <pc:docMk/>
            <pc:sldMk cId="2217211319" sldId="378"/>
            <ac:spMk id="36" creationId="{23F55743-401B-6973-3A22-E9E389A854AA}"/>
          </ac:spMkLst>
        </pc:spChg>
        <pc:graphicFrameChg chg="add del modGraphic">
          <ac:chgData name="Daisy Ipatzi" userId="ba67321e-4f58-4371-8aca-3f6c7c29c0c7" providerId="ADAL" clId="{2E4056A8-14D9-4C27-9342-54C0C8A31918}" dt="2023-04-06T17:59:11.052" v="2217" actId="478"/>
          <ac:graphicFrameMkLst>
            <pc:docMk/>
            <pc:sldMk cId="2217211319" sldId="378"/>
            <ac:graphicFrameMk id="7" creationId="{69590150-EDF6-68C5-77DE-1E3F7E85A750}"/>
          </ac:graphicFrameMkLst>
        </pc:graphicFrameChg>
        <pc:graphicFrameChg chg="add del mod modGraphic">
          <ac:chgData name="Daisy Ipatzi" userId="ba67321e-4f58-4371-8aca-3f6c7c29c0c7" providerId="ADAL" clId="{2E4056A8-14D9-4C27-9342-54C0C8A31918}" dt="2023-04-06T18:50:07.123" v="2487" actId="478"/>
          <ac:graphicFrameMkLst>
            <pc:docMk/>
            <pc:sldMk cId="2217211319" sldId="378"/>
            <ac:graphicFrameMk id="11" creationId="{802482AB-6923-8C63-2F92-075817CE6633}"/>
          </ac:graphicFrameMkLst>
        </pc:graphicFrameChg>
        <pc:graphicFrameChg chg="add del mod modGraphic">
          <ac:chgData name="Daisy Ipatzi" userId="ba67321e-4f58-4371-8aca-3f6c7c29c0c7" providerId="ADAL" clId="{2E4056A8-14D9-4C27-9342-54C0C8A31918}" dt="2023-04-06T20:00:03.163" v="3246" actId="478"/>
          <ac:graphicFrameMkLst>
            <pc:docMk/>
            <pc:sldMk cId="2217211319" sldId="378"/>
            <ac:graphicFrameMk id="12" creationId="{CD53873B-09C9-C7E6-F020-EE8E4E28957F}"/>
          </ac:graphicFrameMkLst>
        </pc:graphicFrameChg>
        <pc:graphicFrameChg chg="add mod">
          <ac:chgData name="Daisy Ipatzi" userId="ba67321e-4f58-4371-8aca-3f6c7c29c0c7" providerId="ADAL" clId="{2E4056A8-14D9-4C27-9342-54C0C8A31918}" dt="2023-04-06T20:00:47.955" v="3251"/>
          <ac:graphicFrameMkLst>
            <pc:docMk/>
            <pc:sldMk cId="2217211319" sldId="378"/>
            <ac:graphicFrameMk id="30" creationId="{7E5B4A41-17E4-BE43-F66C-74A41E0C34FE}"/>
          </ac:graphicFrameMkLst>
        </pc:graphicFrameChg>
        <pc:graphicFrameChg chg="add mod">
          <ac:chgData name="Daisy Ipatzi" userId="ba67321e-4f58-4371-8aca-3f6c7c29c0c7" providerId="ADAL" clId="{2E4056A8-14D9-4C27-9342-54C0C8A31918}" dt="2023-04-06T20:02:38.999" v="3260"/>
          <ac:graphicFrameMkLst>
            <pc:docMk/>
            <pc:sldMk cId="2217211319" sldId="378"/>
            <ac:graphicFrameMk id="32" creationId="{7E5B4A41-17E4-BE43-F66C-74A41E0C34FE}"/>
          </ac:graphicFrameMkLst>
        </pc:graphicFrameChg>
        <pc:picChg chg="add del mod">
          <ac:chgData name="Daisy Ipatzi" userId="ba67321e-4f58-4371-8aca-3f6c7c29c0c7" providerId="ADAL" clId="{2E4056A8-14D9-4C27-9342-54C0C8A31918}" dt="2023-04-06T17:02:01.125" v="1393" actId="21"/>
          <ac:picMkLst>
            <pc:docMk/>
            <pc:sldMk cId="2217211319" sldId="378"/>
            <ac:picMk id="5" creationId="{1B91AFD1-BD5A-023E-1BF3-0C1663216798}"/>
          </ac:picMkLst>
        </pc:picChg>
        <pc:picChg chg="add del mod modCrop">
          <ac:chgData name="Daisy Ipatzi" userId="ba67321e-4f58-4371-8aca-3f6c7c29c0c7" providerId="ADAL" clId="{2E4056A8-14D9-4C27-9342-54C0C8A31918}" dt="2023-04-06T18:54:50.032" v="2536" actId="478"/>
          <ac:picMkLst>
            <pc:docMk/>
            <pc:sldMk cId="2217211319" sldId="378"/>
            <ac:picMk id="14" creationId="{F1E6D071-E35D-23E6-51FB-CEBCD5520233}"/>
          </ac:picMkLst>
        </pc:picChg>
        <pc:picChg chg="add del mod modCrop">
          <ac:chgData name="Daisy Ipatzi" userId="ba67321e-4f58-4371-8aca-3f6c7c29c0c7" providerId="ADAL" clId="{2E4056A8-14D9-4C27-9342-54C0C8A31918}" dt="2023-04-06T18:54:50.883" v="2537" actId="478"/>
          <ac:picMkLst>
            <pc:docMk/>
            <pc:sldMk cId="2217211319" sldId="378"/>
            <ac:picMk id="15" creationId="{57789798-F748-77D1-5602-399B41C1DCB3}"/>
          </ac:picMkLst>
        </pc:picChg>
        <pc:picChg chg="add del mod modCrop">
          <ac:chgData name="Daisy Ipatzi" userId="ba67321e-4f58-4371-8aca-3f6c7c29c0c7" providerId="ADAL" clId="{2E4056A8-14D9-4C27-9342-54C0C8A31918}" dt="2023-04-06T19:59:59.443" v="3207" actId="478"/>
          <ac:picMkLst>
            <pc:docMk/>
            <pc:sldMk cId="2217211319" sldId="378"/>
            <ac:picMk id="17" creationId="{2CDBFA1E-9EBC-A025-4D7F-9A193EC2D69E}"/>
          </ac:picMkLst>
        </pc:picChg>
        <pc:picChg chg="add del mod">
          <ac:chgData name="Daisy Ipatzi" userId="ba67321e-4f58-4371-8aca-3f6c7c29c0c7" providerId="ADAL" clId="{2E4056A8-14D9-4C27-9342-54C0C8A31918}" dt="2023-04-06T18:55:46.651" v="2554" actId="478"/>
          <ac:picMkLst>
            <pc:docMk/>
            <pc:sldMk cId="2217211319" sldId="378"/>
            <ac:picMk id="19" creationId="{FB168DDC-CDC8-2CD6-098E-AC4D322AA50F}"/>
          </ac:picMkLst>
        </pc:picChg>
        <pc:picChg chg="del">
          <ac:chgData name="Daisy Ipatzi" userId="ba67321e-4f58-4371-8aca-3f6c7c29c0c7" providerId="ADAL" clId="{2E4056A8-14D9-4C27-9342-54C0C8A31918}" dt="2023-04-06T17:00:18.798" v="1378" actId="478"/>
          <ac:picMkLst>
            <pc:docMk/>
            <pc:sldMk cId="2217211319" sldId="378"/>
            <ac:picMk id="20" creationId="{F9C0B707-E577-F3D5-FE16-89952A258982}"/>
          </ac:picMkLst>
        </pc:picChg>
        <pc:picChg chg="add del mod modCrop">
          <ac:chgData name="Daisy Ipatzi" userId="ba67321e-4f58-4371-8aca-3f6c7c29c0c7" providerId="ADAL" clId="{2E4056A8-14D9-4C27-9342-54C0C8A31918}" dt="2023-04-06T20:00:04.253" v="3247" actId="478"/>
          <ac:picMkLst>
            <pc:docMk/>
            <pc:sldMk cId="2217211319" sldId="378"/>
            <ac:picMk id="21" creationId="{E2F6CA16-4A05-3247-2BA0-A704F988E347}"/>
          </ac:picMkLst>
        </pc:picChg>
        <pc:picChg chg="del">
          <ac:chgData name="Daisy Ipatzi" userId="ba67321e-4f58-4371-8aca-3f6c7c29c0c7" providerId="ADAL" clId="{2E4056A8-14D9-4C27-9342-54C0C8A31918}" dt="2023-04-06T17:00:19.495" v="1379" actId="478"/>
          <ac:picMkLst>
            <pc:docMk/>
            <pc:sldMk cId="2217211319" sldId="378"/>
            <ac:picMk id="22" creationId="{6A11DF24-4ED6-406E-AF36-3D56DE6CB174}"/>
          </ac:picMkLst>
        </pc:picChg>
        <pc:picChg chg="add del mod">
          <ac:chgData name="Daisy Ipatzi" userId="ba67321e-4f58-4371-8aca-3f6c7c29c0c7" providerId="ADAL" clId="{2E4056A8-14D9-4C27-9342-54C0C8A31918}" dt="2023-04-06T20:16:00.910" v="3524" actId="478"/>
          <ac:picMkLst>
            <pc:docMk/>
            <pc:sldMk cId="2217211319" sldId="378"/>
            <ac:picMk id="28" creationId="{41C6E770-350E-8B07-02B6-75CAB3623BC3}"/>
          </ac:picMkLst>
        </pc:picChg>
        <pc:picChg chg="add del mod">
          <ac:chgData name="Daisy Ipatzi" userId="ba67321e-4f58-4371-8aca-3f6c7c29c0c7" providerId="ADAL" clId="{2E4056A8-14D9-4C27-9342-54C0C8A31918}" dt="2023-04-06T20:00:58.393" v="3257" actId="478"/>
          <ac:picMkLst>
            <pc:docMk/>
            <pc:sldMk cId="2217211319" sldId="378"/>
            <ac:picMk id="31" creationId="{8449462C-AAD1-80F7-3FF0-7B85BB553248}"/>
          </ac:picMkLst>
        </pc:picChg>
        <pc:picChg chg="add mod">
          <ac:chgData name="Daisy Ipatzi" userId="ba67321e-4f58-4371-8aca-3f6c7c29c0c7" providerId="ADAL" clId="{2E4056A8-14D9-4C27-9342-54C0C8A31918}" dt="2023-04-06T23:46:51.858" v="3619"/>
          <ac:picMkLst>
            <pc:docMk/>
            <pc:sldMk cId="2217211319" sldId="378"/>
            <ac:picMk id="33" creationId="{53A68512-63BF-11A9-6FB6-95B4913AE86A}"/>
          </ac:picMkLst>
        </pc:picChg>
        <pc:picChg chg="add mod">
          <ac:chgData name="Daisy Ipatzi" userId="ba67321e-4f58-4371-8aca-3f6c7c29c0c7" providerId="ADAL" clId="{2E4056A8-14D9-4C27-9342-54C0C8A31918}" dt="2023-04-06T23:46:51.858" v="3619"/>
          <ac:picMkLst>
            <pc:docMk/>
            <pc:sldMk cId="2217211319" sldId="378"/>
            <ac:picMk id="35" creationId="{7F1F2B14-D625-4AB3-2C14-06C7A8B11EE1}"/>
          </ac:picMkLst>
        </pc:picChg>
        <pc:picChg chg="add mod">
          <ac:chgData name="Daisy Ipatzi" userId="ba67321e-4f58-4371-8aca-3f6c7c29c0c7" providerId="ADAL" clId="{2E4056A8-14D9-4C27-9342-54C0C8A31918}" dt="2023-04-06T23:46:51.858" v="3619"/>
          <ac:picMkLst>
            <pc:docMk/>
            <pc:sldMk cId="2217211319" sldId="378"/>
            <ac:picMk id="38" creationId="{0FC7D54A-6BB8-AF82-D258-A633FE7BE5BE}"/>
          </ac:picMkLst>
        </pc:picChg>
        <pc:picChg chg="add del mod">
          <ac:chgData name="Daisy Ipatzi" userId="ba67321e-4f58-4371-8aca-3f6c7c29c0c7" providerId="ADAL" clId="{2E4056A8-14D9-4C27-9342-54C0C8A31918}" dt="2023-04-06T20:04:42.973" v="3284" actId="478"/>
          <ac:picMkLst>
            <pc:docMk/>
            <pc:sldMk cId="2217211319" sldId="378"/>
            <ac:picMk id="1026" creationId="{DF603F52-8F8F-FEFC-C81C-FB1C2589FE0C}"/>
          </ac:picMkLst>
        </pc:picChg>
      </pc:sldChg>
      <pc:sldChg chg="addSp delSp modSp add mod">
        <pc:chgData name="Daisy Ipatzi" userId="ba67321e-4f58-4371-8aca-3f6c7c29c0c7" providerId="ADAL" clId="{2E4056A8-14D9-4C27-9342-54C0C8A31918}" dt="2023-04-06T23:54:01.168" v="3673" actId="404"/>
        <pc:sldMkLst>
          <pc:docMk/>
          <pc:sldMk cId="3719435966" sldId="379"/>
        </pc:sldMkLst>
        <pc:spChg chg="del">
          <ac:chgData name="Daisy Ipatzi" userId="ba67321e-4f58-4371-8aca-3f6c7c29c0c7" providerId="ADAL" clId="{2E4056A8-14D9-4C27-9342-54C0C8A31918}" dt="2023-04-06T20:08:53.091" v="3397" actId="478"/>
          <ac:spMkLst>
            <pc:docMk/>
            <pc:sldMk cId="3719435966" sldId="379"/>
            <ac:spMk id="2" creationId="{ACA5B290-0B2C-4C60-BCC7-2BAE476B587D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3719435966" sldId="379"/>
            <ac:spMk id="4" creationId="{7F6C67FF-69CE-EA22-E453-0FE22102CE97}"/>
          </ac:spMkLst>
        </pc:spChg>
        <pc:spChg chg="add mod">
          <ac:chgData name="Daisy Ipatzi" userId="ba67321e-4f58-4371-8aca-3f6c7c29c0c7" providerId="ADAL" clId="{2E4056A8-14D9-4C27-9342-54C0C8A31918}" dt="2023-04-06T23:46:51.858" v="3619"/>
          <ac:spMkLst>
            <pc:docMk/>
            <pc:sldMk cId="3719435966" sldId="379"/>
            <ac:spMk id="7" creationId="{7C6083BA-0479-5D04-34A0-26006664AA8B}"/>
          </ac:spMkLst>
        </pc:spChg>
        <pc:spChg chg="add mod">
          <ac:chgData name="Daisy Ipatzi" userId="ba67321e-4f58-4371-8aca-3f6c7c29c0c7" providerId="ADAL" clId="{2E4056A8-14D9-4C27-9342-54C0C8A31918}" dt="2023-04-06T23:46:51.858" v="3619"/>
          <ac:spMkLst>
            <pc:docMk/>
            <pc:sldMk cId="3719435966" sldId="379"/>
            <ac:spMk id="8" creationId="{99AEFB5D-AE36-60FE-FD4E-5452E90118FE}"/>
          </ac:spMkLst>
        </pc:spChg>
        <pc:spChg chg="add mod">
          <ac:chgData name="Daisy Ipatzi" userId="ba67321e-4f58-4371-8aca-3f6c7c29c0c7" providerId="ADAL" clId="{2E4056A8-14D9-4C27-9342-54C0C8A31918}" dt="2023-04-06T23:54:01.168" v="3673" actId="404"/>
          <ac:spMkLst>
            <pc:docMk/>
            <pc:sldMk cId="3719435966" sldId="379"/>
            <ac:spMk id="13" creationId="{7C93BE06-B3E9-0B5A-2BD2-6A08DE9E5F90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3719435966" sldId="379"/>
            <ac:spMk id="18" creationId="{BCBA5A3A-5736-BC85-D4A1-800920F6DC0A}"/>
          </ac:spMkLst>
        </pc:spChg>
        <pc:spChg chg="del">
          <ac:chgData name="Daisy Ipatzi" userId="ba67321e-4f58-4371-8aca-3f6c7c29c0c7" providerId="ADAL" clId="{2E4056A8-14D9-4C27-9342-54C0C8A31918}" dt="2023-04-06T17:02:22.484" v="1408" actId="478"/>
          <ac:spMkLst>
            <pc:docMk/>
            <pc:sldMk cId="3719435966" sldId="379"/>
            <ac:spMk id="23" creationId="{9A8957D9-BE2A-2E15-0B50-8654F0D52B97}"/>
          </ac:spMkLst>
        </pc:spChg>
        <pc:spChg chg="del">
          <ac:chgData name="Daisy Ipatzi" userId="ba67321e-4f58-4371-8aca-3f6c7c29c0c7" providerId="ADAL" clId="{2E4056A8-14D9-4C27-9342-54C0C8A31918}" dt="2023-04-06T17:02:24.280" v="1410" actId="478"/>
          <ac:spMkLst>
            <pc:docMk/>
            <pc:sldMk cId="3719435966" sldId="379"/>
            <ac:spMk id="24" creationId="{516D2CA7-FE69-AE58-E9C7-1888F799E776}"/>
          </ac:spMkLst>
        </pc:spChg>
        <pc:picChg chg="add mod">
          <ac:chgData name="Daisy Ipatzi" userId="ba67321e-4f58-4371-8aca-3f6c7c29c0c7" providerId="ADAL" clId="{2E4056A8-14D9-4C27-9342-54C0C8A31918}" dt="2023-04-06T23:46:51.858" v="3619"/>
          <ac:picMkLst>
            <pc:docMk/>
            <pc:sldMk cId="3719435966" sldId="379"/>
            <ac:picMk id="3" creationId="{BAFD9EB9-A714-2F14-A338-F2F27EE7FCB0}"/>
          </ac:picMkLst>
        </pc:picChg>
        <pc:picChg chg="add mod">
          <ac:chgData name="Daisy Ipatzi" userId="ba67321e-4f58-4371-8aca-3f6c7c29c0c7" providerId="ADAL" clId="{2E4056A8-14D9-4C27-9342-54C0C8A31918}" dt="2023-04-06T23:46:51.858" v="3619"/>
          <ac:picMkLst>
            <pc:docMk/>
            <pc:sldMk cId="3719435966" sldId="379"/>
            <ac:picMk id="6" creationId="{ECEE6F37-BE7B-C71F-10FD-9564CCA54472}"/>
          </ac:picMkLst>
        </pc:picChg>
        <pc:picChg chg="add mod">
          <ac:chgData name="Daisy Ipatzi" userId="ba67321e-4f58-4371-8aca-3f6c7c29c0c7" providerId="ADAL" clId="{2E4056A8-14D9-4C27-9342-54C0C8A31918}" dt="2023-04-06T23:46:51.858" v="3619"/>
          <ac:picMkLst>
            <pc:docMk/>
            <pc:sldMk cId="3719435966" sldId="379"/>
            <ac:picMk id="10" creationId="{B5375C5B-4F07-F030-6D3F-BA75D9721441}"/>
          </ac:picMkLst>
        </pc:picChg>
        <pc:picChg chg="add mod">
          <ac:chgData name="Daisy Ipatzi" userId="ba67321e-4f58-4371-8aca-3f6c7c29c0c7" providerId="ADAL" clId="{2E4056A8-14D9-4C27-9342-54C0C8A31918}" dt="2023-04-06T23:46:51.858" v="3619"/>
          <ac:picMkLst>
            <pc:docMk/>
            <pc:sldMk cId="3719435966" sldId="379"/>
            <ac:picMk id="12" creationId="{0B3EC0EE-A1E6-5E77-E0CB-B3BC41EE984F}"/>
          </ac:picMkLst>
        </pc:picChg>
        <pc:picChg chg="del">
          <ac:chgData name="Daisy Ipatzi" userId="ba67321e-4f58-4371-8aca-3f6c7c29c0c7" providerId="ADAL" clId="{2E4056A8-14D9-4C27-9342-54C0C8A31918}" dt="2023-04-06T17:02:03.008" v="1394" actId="478"/>
          <ac:picMkLst>
            <pc:docMk/>
            <pc:sldMk cId="3719435966" sldId="379"/>
            <ac:picMk id="20" creationId="{F9C0B707-E577-F3D5-FE16-89952A258982}"/>
          </ac:picMkLst>
        </pc:picChg>
        <pc:picChg chg="del">
          <ac:chgData name="Daisy Ipatzi" userId="ba67321e-4f58-4371-8aca-3f6c7c29c0c7" providerId="ADAL" clId="{2E4056A8-14D9-4C27-9342-54C0C8A31918}" dt="2023-04-06T17:02:23.440" v="1409" actId="478"/>
          <ac:picMkLst>
            <pc:docMk/>
            <pc:sldMk cId="3719435966" sldId="379"/>
            <ac:picMk id="22" creationId="{6A11DF24-4ED6-406E-AF36-3D56DE6CB174}"/>
          </ac:picMkLst>
        </pc:picChg>
      </pc:sldChg>
      <pc:sldChg chg="addSp delSp modSp add mod modNotes">
        <pc:chgData name="Daisy Ipatzi" userId="ba67321e-4f58-4371-8aca-3f6c7c29c0c7" providerId="ADAL" clId="{2E4056A8-14D9-4C27-9342-54C0C8A31918}" dt="2023-04-06T23:54:11.017" v="3675" actId="404"/>
        <pc:sldMkLst>
          <pc:docMk/>
          <pc:sldMk cId="1976640601" sldId="380"/>
        </pc:sldMkLst>
        <pc:spChg chg="del">
          <ac:chgData name="Daisy Ipatzi" userId="ba67321e-4f58-4371-8aca-3f6c7c29c0c7" providerId="ADAL" clId="{2E4056A8-14D9-4C27-9342-54C0C8A31918}" dt="2023-04-06T20:09:25.503" v="3436" actId="478"/>
          <ac:spMkLst>
            <pc:docMk/>
            <pc:sldMk cId="1976640601" sldId="380"/>
            <ac:spMk id="2" creationId="{ACA5B290-0B2C-4C60-BCC7-2BAE476B587D}"/>
          </ac:spMkLst>
        </pc:spChg>
        <pc:spChg chg="del">
          <ac:chgData name="Daisy Ipatzi" userId="ba67321e-4f58-4371-8aca-3f6c7c29c0c7" providerId="ADAL" clId="{2E4056A8-14D9-4C27-9342-54C0C8A31918}" dt="2023-04-06T17:17:49.321" v="1792" actId="478"/>
          <ac:spMkLst>
            <pc:docMk/>
            <pc:sldMk cId="1976640601" sldId="380"/>
            <ac:spMk id="4" creationId="{7F6C67FF-69CE-EA22-E453-0FE22102CE97}"/>
          </ac:spMkLst>
        </pc:spChg>
        <pc:spChg chg="del">
          <ac:chgData name="Daisy Ipatzi" userId="ba67321e-4f58-4371-8aca-3f6c7c29c0c7" providerId="ADAL" clId="{2E4056A8-14D9-4C27-9342-54C0C8A31918}" dt="2023-04-06T17:17:48.261" v="1791" actId="478"/>
          <ac:spMkLst>
            <pc:docMk/>
            <pc:sldMk cId="1976640601" sldId="380"/>
            <ac:spMk id="7" creationId="{7C6083BA-0479-5D04-34A0-26006664AA8B}"/>
          </ac:spMkLst>
        </pc:spChg>
        <pc:spChg chg="del mod">
          <ac:chgData name="Daisy Ipatzi" userId="ba67321e-4f58-4371-8aca-3f6c7c29c0c7" providerId="ADAL" clId="{2E4056A8-14D9-4C27-9342-54C0C8A31918}" dt="2023-04-06T17:17:50.644" v="1794" actId="478"/>
          <ac:spMkLst>
            <pc:docMk/>
            <pc:sldMk cId="1976640601" sldId="380"/>
            <ac:spMk id="8" creationId="{99AEFB5D-AE36-60FE-FD4E-5452E90118FE}"/>
          </ac:spMkLst>
        </pc:spChg>
        <pc:spChg chg="add del mod">
          <ac:chgData name="Daisy Ipatzi" userId="ba67321e-4f58-4371-8aca-3f6c7c29c0c7" providerId="ADAL" clId="{2E4056A8-14D9-4C27-9342-54C0C8A31918}" dt="2023-04-06T20:09:45.767" v="3490" actId="478"/>
          <ac:spMkLst>
            <pc:docMk/>
            <pc:sldMk cId="1976640601" sldId="380"/>
            <ac:spMk id="9" creationId="{D5961E30-4758-1ECA-F7AF-D5630DD78A84}"/>
          </ac:spMkLst>
        </pc:spChg>
        <pc:spChg chg="add mod">
          <ac:chgData name="Daisy Ipatzi" userId="ba67321e-4f58-4371-8aca-3f6c7c29c0c7" providerId="ADAL" clId="{2E4056A8-14D9-4C27-9342-54C0C8A31918}" dt="2023-04-06T23:54:11.017" v="3675" actId="404"/>
          <ac:spMkLst>
            <pc:docMk/>
            <pc:sldMk cId="1976640601" sldId="380"/>
            <ac:spMk id="11" creationId="{847920AD-028D-EF38-6B0E-A8C6F8FB29B9}"/>
          </ac:spMkLst>
        </pc:spChg>
        <pc:spChg chg="del">
          <ac:chgData name="Daisy Ipatzi" userId="ba67321e-4f58-4371-8aca-3f6c7c29c0c7" providerId="ADAL" clId="{2E4056A8-14D9-4C27-9342-54C0C8A31918}" dt="2023-04-06T17:17:47.161" v="1790" actId="478"/>
          <ac:spMkLst>
            <pc:docMk/>
            <pc:sldMk cId="1976640601" sldId="380"/>
            <ac:spMk id="18" creationId="{BCBA5A3A-5736-BC85-D4A1-800920F6DC0A}"/>
          </ac:spMkLst>
        </pc:spChg>
        <pc:graphicFrameChg chg="add mod modGraphic">
          <ac:chgData name="Daisy Ipatzi" userId="ba67321e-4f58-4371-8aca-3f6c7c29c0c7" providerId="ADAL" clId="{2E4056A8-14D9-4C27-9342-54C0C8A31918}" dt="2023-04-06T23:46:51.858" v="3619"/>
          <ac:graphicFrameMkLst>
            <pc:docMk/>
            <pc:sldMk cId="1976640601" sldId="380"/>
            <ac:graphicFrameMk id="5" creationId="{49333907-EBE4-4551-0951-D4DCA9208A35}"/>
          </ac:graphicFrameMkLst>
        </pc:graphicFrameChg>
        <pc:picChg chg="del">
          <ac:chgData name="Daisy Ipatzi" userId="ba67321e-4f58-4371-8aca-3f6c7c29c0c7" providerId="ADAL" clId="{2E4056A8-14D9-4C27-9342-54C0C8A31918}" dt="2023-04-06T17:07:47.938" v="1459" actId="478"/>
          <ac:picMkLst>
            <pc:docMk/>
            <pc:sldMk cId="1976640601" sldId="380"/>
            <ac:picMk id="3" creationId="{BAFD9EB9-A714-2F14-A338-F2F27EE7FCB0}"/>
          </ac:picMkLst>
        </pc:picChg>
        <pc:picChg chg="del">
          <ac:chgData name="Daisy Ipatzi" userId="ba67321e-4f58-4371-8aca-3f6c7c29c0c7" providerId="ADAL" clId="{2E4056A8-14D9-4C27-9342-54C0C8A31918}" dt="2023-04-06T17:07:48.897" v="1461" actId="478"/>
          <ac:picMkLst>
            <pc:docMk/>
            <pc:sldMk cId="1976640601" sldId="380"/>
            <ac:picMk id="6" creationId="{ECEE6F37-BE7B-C71F-10FD-9564CCA54472}"/>
          </ac:picMkLst>
        </pc:picChg>
        <pc:picChg chg="del">
          <ac:chgData name="Daisy Ipatzi" userId="ba67321e-4f58-4371-8aca-3f6c7c29c0c7" providerId="ADAL" clId="{2E4056A8-14D9-4C27-9342-54C0C8A31918}" dt="2023-04-06T17:07:48.464" v="1460" actId="478"/>
          <ac:picMkLst>
            <pc:docMk/>
            <pc:sldMk cId="1976640601" sldId="380"/>
            <ac:picMk id="10" creationId="{B5375C5B-4F07-F030-6D3F-BA75D9721441}"/>
          </ac:picMkLst>
        </pc:picChg>
        <pc:picChg chg="del">
          <ac:chgData name="Daisy Ipatzi" userId="ba67321e-4f58-4371-8aca-3f6c7c29c0c7" providerId="ADAL" clId="{2E4056A8-14D9-4C27-9342-54C0C8A31918}" dt="2023-04-06T17:07:50.520" v="1462" actId="478"/>
          <ac:picMkLst>
            <pc:docMk/>
            <pc:sldMk cId="1976640601" sldId="380"/>
            <ac:picMk id="12" creationId="{0B3EC0EE-A1E6-5E77-E0CB-B3BC41EE984F}"/>
          </ac:picMkLst>
        </pc:picChg>
      </pc:sldChg>
      <pc:sldChg chg="addSp delSp modSp add mod">
        <pc:chgData name="Daisy Ipatzi" userId="ba67321e-4f58-4371-8aca-3f6c7c29c0c7" providerId="ADAL" clId="{2E4056A8-14D9-4C27-9342-54C0C8A31918}" dt="2023-04-06T23:46:51.858" v="3619"/>
        <pc:sldMkLst>
          <pc:docMk/>
          <pc:sldMk cId="3666748069" sldId="381"/>
        </pc:sldMkLst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3666748069" sldId="381"/>
            <ac:spMk id="2" creationId="{ACA5B290-0B2C-4C60-BCC7-2BAE476B587D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3666748069" sldId="381"/>
            <ac:spMk id="4" creationId="{7F6C67FF-69CE-EA22-E453-0FE22102CE97}"/>
          </ac:spMkLst>
        </pc:spChg>
        <pc:spChg chg="add mod">
          <ac:chgData name="Daisy Ipatzi" userId="ba67321e-4f58-4371-8aca-3f6c7c29c0c7" providerId="ADAL" clId="{2E4056A8-14D9-4C27-9342-54C0C8A31918}" dt="2023-04-06T23:46:51.858" v="3619"/>
          <ac:spMkLst>
            <pc:docMk/>
            <pc:sldMk cId="3666748069" sldId="381"/>
            <ac:spMk id="6" creationId="{9EAFAEFB-B71F-08D6-4550-1845FF74A410}"/>
          </ac:spMkLst>
        </pc:spChg>
        <pc:spChg chg="add del mod">
          <ac:chgData name="Daisy Ipatzi" userId="ba67321e-4f58-4371-8aca-3f6c7c29c0c7" providerId="ADAL" clId="{2E4056A8-14D9-4C27-9342-54C0C8A31918}" dt="2023-04-06T18:01:33.597" v="2269"/>
          <ac:spMkLst>
            <pc:docMk/>
            <pc:sldMk cId="3666748069" sldId="381"/>
            <ac:spMk id="7" creationId="{C05A49F3-5E84-3914-96DC-338382D49284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3666748069" sldId="381"/>
            <ac:spMk id="24" creationId="{516D2CA7-FE69-AE58-E9C7-1888F799E776}"/>
          </ac:spMkLst>
        </pc:spChg>
        <pc:picChg chg="add mod">
          <ac:chgData name="Daisy Ipatzi" userId="ba67321e-4f58-4371-8aca-3f6c7c29c0c7" providerId="ADAL" clId="{2E4056A8-14D9-4C27-9342-54C0C8A31918}" dt="2023-04-06T23:46:51.858" v="3619"/>
          <ac:picMkLst>
            <pc:docMk/>
            <pc:sldMk cId="3666748069" sldId="381"/>
            <ac:picMk id="5" creationId="{1635A396-5F48-C97B-8707-7600D7190465}"/>
          </ac:picMkLst>
        </pc:picChg>
      </pc:sldChg>
      <pc:sldChg chg="addSp delSp modSp add mod">
        <pc:chgData name="Daisy Ipatzi" userId="ba67321e-4f58-4371-8aca-3f6c7c29c0c7" providerId="ADAL" clId="{2E4056A8-14D9-4C27-9342-54C0C8A31918}" dt="2023-04-06T23:46:51.858" v="3619"/>
        <pc:sldMkLst>
          <pc:docMk/>
          <pc:sldMk cId="1558278908" sldId="382"/>
        </pc:sldMkLst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1558278908" sldId="382"/>
            <ac:spMk id="2" creationId="{ACA5B290-0B2C-4C60-BCC7-2BAE476B587D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1558278908" sldId="382"/>
            <ac:spMk id="4" creationId="{7F6C67FF-69CE-EA22-E453-0FE22102CE97}"/>
          </ac:spMkLst>
        </pc:spChg>
        <pc:spChg chg="del">
          <ac:chgData name="Daisy Ipatzi" userId="ba67321e-4f58-4371-8aca-3f6c7c29c0c7" providerId="ADAL" clId="{2E4056A8-14D9-4C27-9342-54C0C8A31918}" dt="2023-04-06T18:01:42.772" v="2273" actId="478"/>
          <ac:spMkLst>
            <pc:docMk/>
            <pc:sldMk cId="1558278908" sldId="382"/>
            <ac:spMk id="6" creationId="{9EAFAEFB-B71F-08D6-4550-1845FF74A410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1558278908" sldId="382"/>
            <ac:spMk id="24" creationId="{516D2CA7-FE69-AE58-E9C7-1888F799E776}"/>
          </ac:spMkLst>
        </pc:spChg>
        <pc:picChg chg="del">
          <ac:chgData name="Daisy Ipatzi" userId="ba67321e-4f58-4371-8aca-3f6c7c29c0c7" providerId="ADAL" clId="{2E4056A8-14D9-4C27-9342-54C0C8A31918}" dt="2023-04-06T18:01:39.382" v="2272" actId="478"/>
          <ac:picMkLst>
            <pc:docMk/>
            <pc:sldMk cId="1558278908" sldId="382"/>
            <ac:picMk id="5" creationId="{1635A396-5F48-C97B-8707-7600D7190465}"/>
          </ac:picMkLst>
        </pc:picChg>
        <pc:picChg chg="add mod">
          <ac:chgData name="Daisy Ipatzi" userId="ba67321e-4f58-4371-8aca-3f6c7c29c0c7" providerId="ADAL" clId="{2E4056A8-14D9-4C27-9342-54C0C8A31918}" dt="2023-04-06T23:46:51.858" v="3619"/>
          <ac:picMkLst>
            <pc:docMk/>
            <pc:sldMk cId="1558278908" sldId="382"/>
            <ac:picMk id="7" creationId="{AB6D0268-4E0E-71F8-2CA3-57AB02EE6C82}"/>
          </ac:picMkLst>
        </pc:picChg>
      </pc:sldChg>
      <pc:sldChg chg="addSp delSp modSp add mod">
        <pc:chgData name="Daisy Ipatzi" userId="ba67321e-4f58-4371-8aca-3f6c7c29c0c7" providerId="ADAL" clId="{2E4056A8-14D9-4C27-9342-54C0C8A31918}" dt="2023-04-06T23:46:51.858" v="3619"/>
        <pc:sldMkLst>
          <pc:docMk/>
          <pc:sldMk cId="1712940718" sldId="383"/>
        </pc:sldMkLst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1712940718" sldId="383"/>
            <ac:spMk id="2" creationId="{ACA5B290-0B2C-4C60-BCC7-2BAE476B587D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1712940718" sldId="383"/>
            <ac:spMk id="4" creationId="{7F6C67FF-69CE-EA22-E453-0FE22102CE97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1712940718" sldId="383"/>
            <ac:spMk id="24" creationId="{516D2CA7-FE69-AE58-E9C7-1888F799E776}"/>
          </ac:spMkLst>
        </pc:spChg>
        <pc:picChg chg="add del mod">
          <ac:chgData name="Daisy Ipatzi" userId="ba67321e-4f58-4371-8aca-3f6c7c29c0c7" providerId="ADAL" clId="{2E4056A8-14D9-4C27-9342-54C0C8A31918}" dt="2023-04-06T23:46:51.858" v="3619"/>
          <ac:picMkLst>
            <pc:docMk/>
            <pc:sldMk cId="1712940718" sldId="383"/>
            <ac:picMk id="5" creationId="{106A79D1-6BDC-1771-C733-1DF6FB3E9707}"/>
          </ac:picMkLst>
        </pc:picChg>
        <pc:picChg chg="del">
          <ac:chgData name="Daisy Ipatzi" userId="ba67321e-4f58-4371-8aca-3f6c7c29c0c7" providerId="ADAL" clId="{2E4056A8-14D9-4C27-9342-54C0C8A31918}" dt="2023-04-06T18:03:11.750" v="2278" actId="478"/>
          <ac:picMkLst>
            <pc:docMk/>
            <pc:sldMk cId="1712940718" sldId="383"/>
            <ac:picMk id="7" creationId="{AB6D0268-4E0E-71F8-2CA3-57AB02EE6C82}"/>
          </ac:picMkLst>
        </pc:picChg>
      </pc:sldChg>
      <pc:sldChg chg="addSp delSp modSp add mod">
        <pc:chgData name="Daisy Ipatzi" userId="ba67321e-4f58-4371-8aca-3f6c7c29c0c7" providerId="ADAL" clId="{2E4056A8-14D9-4C27-9342-54C0C8A31918}" dt="2023-04-06T23:46:51.858" v="3619"/>
        <pc:sldMkLst>
          <pc:docMk/>
          <pc:sldMk cId="3204061520" sldId="384"/>
        </pc:sldMkLst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3204061520" sldId="384"/>
            <ac:spMk id="2" creationId="{ACA5B290-0B2C-4C60-BCC7-2BAE476B587D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3204061520" sldId="384"/>
            <ac:spMk id="4" creationId="{7F6C67FF-69CE-EA22-E453-0FE22102CE97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3204061520" sldId="384"/>
            <ac:spMk id="24" creationId="{516D2CA7-FE69-AE58-E9C7-1888F799E776}"/>
          </ac:spMkLst>
        </pc:spChg>
        <pc:picChg chg="del">
          <ac:chgData name="Daisy Ipatzi" userId="ba67321e-4f58-4371-8aca-3f6c7c29c0c7" providerId="ADAL" clId="{2E4056A8-14D9-4C27-9342-54C0C8A31918}" dt="2023-04-06T18:03:55.708" v="2286" actId="478"/>
          <ac:picMkLst>
            <pc:docMk/>
            <pc:sldMk cId="3204061520" sldId="384"/>
            <ac:picMk id="5" creationId="{106A79D1-6BDC-1771-C733-1DF6FB3E9707}"/>
          </ac:picMkLst>
        </pc:picChg>
        <pc:picChg chg="add mod">
          <ac:chgData name="Daisy Ipatzi" userId="ba67321e-4f58-4371-8aca-3f6c7c29c0c7" providerId="ADAL" clId="{2E4056A8-14D9-4C27-9342-54C0C8A31918}" dt="2023-04-06T23:46:51.858" v="3619"/>
          <ac:picMkLst>
            <pc:docMk/>
            <pc:sldMk cId="3204061520" sldId="384"/>
            <ac:picMk id="6" creationId="{002037CB-EDA4-FDB7-5FE4-E5A6D207BA45}"/>
          </ac:picMkLst>
        </pc:picChg>
      </pc:sldChg>
      <pc:sldChg chg="addSp delSp modSp add mod">
        <pc:chgData name="Daisy Ipatzi" userId="ba67321e-4f58-4371-8aca-3f6c7c29c0c7" providerId="ADAL" clId="{2E4056A8-14D9-4C27-9342-54C0C8A31918}" dt="2023-04-06T23:46:51.858" v="3619"/>
        <pc:sldMkLst>
          <pc:docMk/>
          <pc:sldMk cId="183716581" sldId="385"/>
        </pc:sldMkLst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183716581" sldId="385"/>
            <ac:spMk id="2" creationId="{ACA5B290-0B2C-4C60-BCC7-2BAE476B587D}"/>
          </ac:spMkLst>
        </pc:spChg>
        <pc:spChg chg="del">
          <ac:chgData name="Daisy Ipatzi" userId="ba67321e-4f58-4371-8aca-3f6c7c29c0c7" providerId="ADAL" clId="{2E4056A8-14D9-4C27-9342-54C0C8A31918}" dt="2023-04-06T18:05:15.754" v="2293" actId="478"/>
          <ac:spMkLst>
            <pc:docMk/>
            <pc:sldMk cId="183716581" sldId="385"/>
            <ac:spMk id="4" creationId="{7F6C67FF-69CE-EA22-E453-0FE22102CE97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183716581" sldId="385"/>
            <ac:spMk id="24" creationId="{516D2CA7-FE69-AE58-E9C7-1888F799E776}"/>
          </ac:spMkLst>
        </pc:spChg>
        <pc:picChg chg="add mod">
          <ac:chgData name="Daisy Ipatzi" userId="ba67321e-4f58-4371-8aca-3f6c7c29c0c7" providerId="ADAL" clId="{2E4056A8-14D9-4C27-9342-54C0C8A31918}" dt="2023-04-06T23:46:51.858" v="3619"/>
          <ac:picMkLst>
            <pc:docMk/>
            <pc:sldMk cId="183716581" sldId="385"/>
            <ac:picMk id="5" creationId="{D8EED5C4-75E6-7E15-E2E2-CDCE3C68159C}"/>
          </ac:picMkLst>
        </pc:picChg>
        <pc:picChg chg="del">
          <ac:chgData name="Daisy Ipatzi" userId="ba67321e-4f58-4371-8aca-3f6c7c29c0c7" providerId="ADAL" clId="{2E4056A8-14D9-4C27-9342-54C0C8A31918}" dt="2023-04-06T18:04:58.512" v="2291" actId="478"/>
          <ac:picMkLst>
            <pc:docMk/>
            <pc:sldMk cId="183716581" sldId="385"/>
            <ac:picMk id="6" creationId="{002037CB-EDA4-FDB7-5FE4-E5A6D207BA45}"/>
          </ac:picMkLst>
        </pc:picChg>
      </pc:sldChg>
      <pc:sldChg chg="addSp modSp add mod ord modNotes">
        <pc:chgData name="Daisy Ipatzi" userId="ba67321e-4f58-4371-8aca-3f6c7c29c0c7" providerId="ADAL" clId="{2E4056A8-14D9-4C27-9342-54C0C8A31918}" dt="2023-04-06T23:54:16.942" v="3677" actId="404"/>
        <pc:sldMkLst>
          <pc:docMk/>
          <pc:sldMk cId="3664265559" sldId="386"/>
        </pc:sldMkLst>
        <pc:spChg chg="mod">
          <ac:chgData name="Daisy Ipatzi" userId="ba67321e-4f58-4371-8aca-3f6c7c29c0c7" providerId="ADAL" clId="{2E4056A8-14D9-4C27-9342-54C0C8A31918}" dt="2023-04-06T23:54:16.942" v="3677" actId="404"/>
          <ac:spMkLst>
            <pc:docMk/>
            <pc:sldMk cId="3664265559" sldId="386"/>
            <ac:spMk id="2" creationId="{ACA5B290-0B2C-4C60-BCC7-2BAE476B587D}"/>
          </ac:spMkLst>
        </pc:spChg>
        <pc:spChg chg="add mod">
          <ac:chgData name="Daisy Ipatzi" userId="ba67321e-4f58-4371-8aca-3f6c7c29c0c7" providerId="ADAL" clId="{2E4056A8-14D9-4C27-9342-54C0C8A31918}" dt="2023-04-06T23:46:51.858" v="3619"/>
          <ac:spMkLst>
            <pc:docMk/>
            <pc:sldMk cId="3664265559" sldId="386"/>
            <ac:spMk id="3" creationId="{E0DFF42B-D854-EBE8-2B8F-B4D4F6C5CAAC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3664265559" sldId="386"/>
            <ac:spMk id="4" creationId="{7F6C67FF-69CE-EA22-E453-0FE22102CE97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3664265559" sldId="386"/>
            <ac:spMk id="9" creationId="{7DF64FC5-1F88-EBEA-4FCB-DEF54D102DE1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3664265559" sldId="386"/>
            <ac:spMk id="10" creationId="{28D3F01A-A0C5-0C50-E4BA-803919250B7B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3664265559" sldId="386"/>
            <ac:spMk id="24" creationId="{516D2CA7-FE69-AE58-E9C7-1888F799E776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3664265559" sldId="386"/>
            <ac:spMk id="26" creationId="{89CB758F-CF9A-252C-C231-F7252D14A0B0}"/>
          </ac:spMkLst>
        </pc:spChg>
        <pc:spChg chg="mod">
          <ac:chgData name="Daisy Ipatzi" userId="ba67321e-4f58-4371-8aca-3f6c7c29c0c7" providerId="ADAL" clId="{2E4056A8-14D9-4C27-9342-54C0C8A31918}" dt="2023-04-06T23:52:56.008" v="3648" actId="20577"/>
          <ac:spMkLst>
            <pc:docMk/>
            <pc:sldMk cId="3664265559" sldId="386"/>
            <ac:spMk id="29" creationId="{8831B7E0-F7B9-6435-12F8-72F07D8EE32D}"/>
          </ac:spMkLst>
        </pc:spChg>
        <pc:graphicFrameChg chg="mod">
          <ac:chgData name="Daisy Ipatzi" userId="ba67321e-4f58-4371-8aca-3f6c7c29c0c7" providerId="ADAL" clId="{2E4056A8-14D9-4C27-9342-54C0C8A31918}" dt="2023-04-06T23:46:51.858" v="3619"/>
          <ac:graphicFrameMkLst>
            <pc:docMk/>
            <pc:sldMk cId="3664265559" sldId="386"/>
            <ac:graphicFrameMk id="12" creationId="{CD53873B-09C9-C7E6-F020-EE8E4E28957F}"/>
          </ac:graphicFrameMkLst>
        </pc:graphicFrameChg>
        <pc:picChg chg="mod">
          <ac:chgData name="Daisy Ipatzi" userId="ba67321e-4f58-4371-8aca-3f6c7c29c0c7" providerId="ADAL" clId="{2E4056A8-14D9-4C27-9342-54C0C8A31918}" dt="2023-04-06T23:46:51.858" v="3619"/>
          <ac:picMkLst>
            <pc:docMk/>
            <pc:sldMk cId="3664265559" sldId="386"/>
            <ac:picMk id="17" creationId="{2CDBFA1E-9EBC-A025-4D7F-9A193EC2D69E}"/>
          </ac:picMkLst>
        </pc:picChg>
        <pc:picChg chg="mod">
          <ac:chgData name="Daisy Ipatzi" userId="ba67321e-4f58-4371-8aca-3f6c7c29c0c7" providerId="ADAL" clId="{2E4056A8-14D9-4C27-9342-54C0C8A31918}" dt="2023-04-06T23:46:51.858" v="3619"/>
          <ac:picMkLst>
            <pc:docMk/>
            <pc:sldMk cId="3664265559" sldId="386"/>
            <ac:picMk id="21" creationId="{E2F6CA16-4A05-3247-2BA0-A704F988E347}"/>
          </ac:picMkLst>
        </pc:picChg>
        <pc:picChg chg="mod">
          <ac:chgData name="Daisy Ipatzi" userId="ba67321e-4f58-4371-8aca-3f6c7c29c0c7" providerId="ADAL" clId="{2E4056A8-14D9-4C27-9342-54C0C8A31918}" dt="2023-04-06T23:46:51.858" v="3619"/>
          <ac:picMkLst>
            <pc:docMk/>
            <pc:sldMk cId="3664265559" sldId="386"/>
            <ac:picMk id="28" creationId="{41C6E770-350E-8B07-02B6-75CAB3623BC3}"/>
          </ac:picMkLst>
        </pc:picChg>
        <pc:picChg chg="mod">
          <ac:chgData name="Daisy Ipatzi" userId="ba67321e-4f58-4371-8aca-3f6c7c29c0c7" providerId="ADAL" clId="{2E4056A8-14D9-4C27-9342-54C0C8A31918}" dt="2023-04-06T23:52:40.992" v="3647" actId="1076"/>
          <ac:picMkLst>
            <pc:docMk/>
            <pc:sldMk cId="3664265559" sldId="386"/>
            <ac:picMk id="1026" creationId="{DF603F52-8F8F-FEFC-C81C-FB1C2589FE0C}"/>
          </ac:picMkLst>
        </pc:picChg>
      </pc:sldChg>
      <pc:sldChg chg="modSp add mod">
        <pc:chgData name="Daisy Ipatzi" userId="ba67321e-4f58-4371-8aca-3f6c7c29c0c7" providerId="ADAL" clId="{2E4056A8-14D9-4C27-9342-54C0C8A31918}" dt="2023-04-06T23:46:51.858" v="3619"/>
        <pc:sldMkLst>
          <pc:docMk/>
          <pc:sldMk cId="1739320537" sldId="387"/>
        </pc:sldMkLst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1739320537" sldId="387"/>
            <ac:spMk id="2" creationId="{ACA5B290-0B2C-4C60-BCC7-2BAE476B587D}"/>
          </ac:spMkLst>
        </pc:spChg>
      </pc:sldChg>
      <pc:sldChg chg="add del">
        <pc:chgData name="Daisy Ipatzi" userId="ba67321e-4f58-4371-8aca-3f6c7c29c0c7" providerId="ADAL" clId="{2E4056A8-14D9-4C27-9342-54C0C8A31918}" dt="2023-04-06T19:44:40.522" v="3156"/>
        <pc:sldMkLst>
          <pc:docMk/>
          <pc:sldMk cId="1779395039" sldId="387"/>
        </pc:sldMkLst>
      </pc:sldChg>
      <pc:sldChg chg="delSp modSp add mod modNotes">
        <pc:chgData name="Daisy Ipatzi" userId="ba67321e-4f58-4371-8aca-3f6c7c29c0c7" providerId="ADAL" clId="{2E4056A8-14D9-4C27-9342-54C0C8A31918}" dt="2023-04-06T23:54:57.198" v="3691" actId="20577"/>
        <pc:sldMkLst>
          <pc:docMk/>
          <pc:sldMk cId="1444684310" sldId="388"/>
        </pc:sldMkLst>
        <pc:spChg chg="mod">
          <ac:chgData name="Daisy Ipatzi" userId="ba67321e-4f58-4371-8aca-3f6c7c29c0c7" providerId="ADAL" clId="{2E4056A8-14D9-4C27-9342-54C0C8A31918}" dt="2023-04-06T23:54:57.198" v="3691" actId="20577"/>
          <ac:spMkLst>
            <pc:docMk/>
            <pc:sldMk cId="1444684310" sldId="388"/>
            <ac:spMk id="2" creationId="{ACA5B290-0B2C-4C60-BCC7-2BAE476B587D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1444684310" sldId="388"/>
            <ac:spMk id="4" creationId="{7F6C67FF-69CE-EA22-E453-0FE22102CE97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1444684310" sldId="388"/>
            <ac:spMk id="9" creationId="{7DF64FC5-1F88-EBEA-4FCB-DEF54D102DE1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1444684310" sldId="388"/>
            <ac:spMk id="10" creationId="{28D3F01A-A0C5-0C50-E4BA-803919250B7B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1444684310" sldId="388"/>
            <ac:spMk id="24" creationId="{516D2CA7-FE69-AE58-E9C7-1888F799E776}"/>
          </ac:spMkLst>
        </pc:spChg>
        <pc:spChg chg="del">
          <ac:chgData name="Daisy Ipatzi" userId="ba67321e-4f58-4371-8aca-3f6c7c29c0c7" providerId="ADAL" clId="{2E4056A8-14D9-4C27-9342-54C0C8A31918}" dt="2023-04-06T23:28:48.728" v="3596" actId="478"/>
          <ac:spMkLst>
            <pc:docMk/>
            <pc:sldMk cId="1444684310" sldId="388"/>
            <ac:spMk id="29" creationId="{8831B7E0-F7B9-6435-12F8-72F07D8EE32D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1444684310" sldId="388"/>
            <ac:spMk id="36" creationId="{23F55743-401B-6973-3A22-E9E389A854AA}"/>
          </ac:spMkLst>
        </pc:spChg>
        <pc:picChg chg="del">
          <ac:chgData name="Daisy Ipatzi" userId="ba67321e-4f58-4371-8aca-3f6c7c29c0c7" providerId="ADAL" clId="{2E4056A8-14D9-4C27-9342-54C0C8A31918}" dt="2023-04-06T23:28:46.252" v="3594" actId="478"/>
          <ac:picMkLst>
            <pc:docMk/>
            <pc:sldMk cId="1444684310" sldId="388"/>
            <ac:picMk id="33" creationId="{53A68512-63BF-11A9-6FB6-95B4913AE86A}"/>
          </ac:picMkLst>
        </pc:picChg>
        <pc:picChg chg="del mod ord">
          <ac:chgData name="Daisy Ipatzi" userId="ba67321e-4f58-4371-8aca-3f6c7c29c0c7" providerId="ADAL" clId="{2E4056A8-14D9-4C27-9342-54C0C8A31918}" dt="2023-04-06T23:28:46.869" v="3595" actId="478"/>
          <ac:picMkLst>
            <pc:docMk/>
            <pc:sldMk cId="1444684310" sldId="388"/>
            <ac:picMk id="35" creationId="{7F1F2B14-D625-4AB3-2C14-06C7A8B11EE1}"/>
          </ac:picMkLst>
        </pc:picChg>
        <pc:picChg chg="mod">
          <ac:chgData name="Daisy Ipatzi" userId="ba67321e-4f58-4371-8aca-3f6c7c29c0c7" providerId="ADAL" clId="{2E4056A8-14D9-4C27-9342-54C0C8A31918}" dt="2023-04-06T23:46:51.858" v="3619"/>
          <ac:picMkLst>
            <pc:docMk/>
            <pc:sldMk cId="1444684310" sldId="388"/>
            <ac:picMk id="38" creationId="{0FC7D54A-6BB8-AF82-D258-A633FE7BE5BE}"/>
          </ac:picMkLst>
        </pc:picChg>
      </pc:sldChg>
      <pc:sldChg chg="modSp add del modNotes">
        <pc:chgData name="Daisy Ipatzi" userId="ba67321e-4f58-4371-8aca-3f6c7c29c0c7" providerId="ADAL" clId="{2E4056A8-14D9-4C27-9342-54C0C8A31918}" dt="2023-04-06T23:54:59.763" v="3692" actId="47"/>
        <pc:sldMkLst>
          <pc:docMk/>
          <pc:sldMk cId="2902383687" sldId="389"/>
        </pc:sldMkLst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2902383687" sldId="389"/>
            <ac:spMk id="2" creationId="{ACA5B290-0B2C-4C60-BCC7-2BAE476B587D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2902383687" sldId="389"/>
            <ac:spMk id="4" creationId="{7F6C67FF-69CE-EA22-E453-0FE22102CE97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2902383687" sldId="389"/>
            <ac:spMk id="9" creationId="{7DF64FC5-1F88-EBEA-4FCB-DEF54D102DE1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2902383687" sldId="389"/>
            <ac:spMk id="10" creationId="{28D3F01A-A0C5-0C50-E4BA-803919250B7B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2902383687" sldId="389"/>
            <ac:spMk id="24" creationId="{516D2CA7-FE69-AE58-E9C7-1888F799E776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2902383687" sldId="389"/>
            <ac:spMk id="29" creationId="{8831B7E0-F7B9-6435-12F8-72F07D8EE32D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2902383687" sldId="389"/>
            <ac:spMk id="36" creationId="{23F55743-401B-6973-3A22-E9E389A854AA}"/>
          </ac:spMkLst>
        </pc:spChg>
        <pc:picChg chg="mod">
          <ac:chgData name="Daisy Ipatzi" userId="ba67321e-4f58-4371-8aca-3f6c7c29c0c7" providerId="ADAL" clId="{2E4056A8-14D9-4C27-9342-54C0C8A31918}" dt="2023-04-06T23:46:51.858" v="3619"/>
          <ac:picMkLst>
            <pc:docMk/>
            <pc:sldMk cId="2902383687" sldId="389"/>
            <ac:picMk id="33" creationId="{53A68512-63BF-11A9-6FB6-95B4913AE86A}"/>
          </ac:picMkLst>
        </pc:picChg>
        <pc:picChg chg="mod">
          <ac:chgData name="Daisy Ipatzi" userId="ba67321e-4f58-4371-8aca-3f6c7c29c0c7" providerId="ADAL" clId="{2E4056A8-14D9-4C27-9342-54C0C8A31918}" dt="2023-04-06T23:46:51.858" v="3619"/>
          <ac:picMkLst>
            <pc:docMk/>
            <pc:sldMk cId="2902383687" sldId="389"/>
            <ac:picMk id="35" creationId="{7F1F2B14-D625-4AB3-2C14-06C7A8B11EE1}"/>
          </ac:picMkLst>
        </pc:picChg>
        <pc:picChg chg="mod">
          <ac:chgData name="Daisy Ipatzi" userId="ba67321e-4f58-4371-8aca-3f6c7c29c0c7" providerId="ADAL" clId="{2E4056A8-14D9-4C27-9342-54C0C8A31918}" dt="2023-04-06T23:46:51.858" v="3619"/>
          <ac:picMkLst>
            <pc:docMk/>
            <pc:sldMk cId="2902383687" sldId="389"/>
            <ac:picMk id="38" creationId="{0FC7D54A-6BB8-AF82-D258-A633FE7BE5BE}"/>
          </ac:picMkLst>
        </pc:picChg>
      </pc:sldChg>
      <pc:sldChg chg="modSp add del modNotes">
        <pc:chgData name="Daisy Ipatzi" userId="ba67321e-4f58-4371-8aca-3f6c7c29c0c7" providerId="ADAL" clId="{2E4056A8-14D9-4C27-9342-54C0C8A31918}" dt="2023-04-06T23:55:00.432" v="3693" actId="47"/>
        <pc:sldMkLst>
          <pc:docMk/>
          <pc:sldMk cId="595243160" sldId="390"/>
        </pc:sldMkLst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595243160" sldId="390"/>
            <ac:spMk id="2" creationId="{ACA5B290-0B2C-4C60-BCC7-2BAE476B587D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595243160" sldId="390"/>
            <ac:spMk id="4" creationId="{7F6C67FF-69CE-EA22-E453-0FE22102CE97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595243160" sldId="390"/>
            <ac:spMk id="9" creationId="{7DF64FC5-1F88-EBEA-4FCB-DEF54D102DE1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595243160" sldId="390"/>
            <ac:spMk id="10" creationId="{28D3F01A-A0C5-0C50-E4BA-803919250B7B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595243160" sldId="390"/>
            <ac:spMk id="24" creationId="{516D2CA7-FE69-AE58-E9C7-1888F799E776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595243160" sldId="390"/>
            <ac:spMk id="29" creationId="{8831B7E0-F7B9-6435-12F8-72F07D8EE32D}"/>
          </ac:spMkLst>
        </pc:spChg>
        <pc:spChg chg="mod">
          <ac:chgData name="Daisy Ipatzi" userId="ba67321e-4f58-4371-8aca-3f6c7c29c0c7" providerId="ADAL" clId="{2E4056A8-14D9-4C27-9342-54C0C8A31918}" dt="2023-04-06T23:46:51.858" v="3619"/>
          <ac:spMkLst>
            <pc:docMk/>
            <pc:sldMk cId="595243160" sldId="390"/>
            <ac:spMk id="36" creationId="{23F55743-401B-6973-3A22-E9E389A854AA}"/>
          </ac:spMkLst>
        </pc:spChg>
        <pc:picChg chg="mod">
          <ac:chgData name="Daisy Ipatzi" userId="ba67321e-4f58-4371-8aca-3f6c7c29c0c7" providerId="ADAL" clId="{2E4056A8-14D9-4C27-9342-54C0C8A31918}" dt="2023-04-06T23:46:51.858" v="3619"/>
          <ac:picMkLst>
            <pc:docMk/>
            <pc:sldMk cId="595243160" sldId="390"/>
            <ac:picMk id="33" creationId="{53A68512-63BF-11A9-6FB6-95B4913AE86A}"/>
          </ac:picMkLst>
        </pc:picChg>
        <pc:picChg chg="mod">
          <ac:chgData name="Daisy Ipatzi" userId="ba67321e-4f58-4371-8aca-3f6c7c29c0c7" providerId="ADAL" clId="{2E4056A8-14D9-4C27-9342-54C0C8A31918}" dt="2023-04-06T23:46:51.858" v="3619"/>
          <ac:picMkLst>
            <pc:docMk/>
            <pc:sldMk cId="595243160" sldId="390"/>
            <ac:picMk id="35" creationId="{7F1F2B14-D625-4AB3-2C14-06C7A8B11EE1}"/>
          </ac:picMkLst>
        </pc:picChg>
        <pc:picChg chg="mod">
          <ac:chgData name="Daisy Ipatzi" userId="ba67321e-4f58-4371-8aca-3f6c7c29c0c7" providerId="ADAL" clId="{2E4056A8-14D9-4C27-9342-54C0C8A31918}" dt="2023-04-06T23:46:51.858" v="3619"/>
          <ac:picMkLst>
            <pc:docMk/>
            <pc:sldMk cId="595243160" sldId="390"/>
            <ac:picMk id="38" creationId="{0FC7D54A-6BB8-AF82-D258-A633FE7BE5BE}"/>
          </ac:picMkLst>
        </pc:picChg>
      </pc:sldChg>
      <pc:sldMasterChg chg="delSp modSp mod addSldLayout delSldLayout modSldLayout">
        <pc:chgData name="Daisy Ipatzi" userId="ba67321e-4f58-4371-8aca-3f6c7c29c0c7" providerId="ADAL" clId="{2E4056A8-14D9-4C27-9342-54C0C8A31918}" dt="2023-04-06T23:50:34.188" v="3642" actId="1035"/>
        <pc:sldMasterMkLst>
          <pc:docMk/>
          <pc:sldMasterMk cId="3743654782" sldId="2147483662"/>
        </pc:sldMasterMkLst>
        <pc:spChg chg="del mod">
          <ac:chgData name="Daisy Ipatzi" userId="ba67321e-4f58-4371-8aca-3f6c7c29c0c7" providerId="ADAL" clId="{2E4056A8-14D9-4C27-9342-54C0C8A31918}" dt="2023-04-06T23:47:52.148" v="3627" actId="478"/>
          <ac:spMkLst>
            <pc:docMk/>
            <pc:sldMasterMk cId="3743654782" sldId="2147483662"/>
            <ac:spMk id="2" creationId="{CBE3552B-96D2-4771-8374-47D59B865915}"/>
          </ac:spMkLst>
        </pc:spChg>
        <pc:spChg chg="del mod">
          <ac:chgData name="Daisy Ipatzi" userId="ba67321e-4f58-4371-8aca-3f6c7c29c0c7" providerId="ADAL" clId="{2E4056A8-14D9-4C27-9342-54C0C8A31918}" dt="2023-04-06T23:47:51.084" v="3626" actId="478"/>
          <ac:spMkLst>
            <pc:docMk/>
            <pc:sldMasterMk cId="3743654782" sldId="2147483662"/>
            <ac:spMk id="3" creationId="{F47B1F16-76BB-F747-09AC-2E863CD8E9F8}"/>
          </ac:spMkLst>
        </pc:spChg>
        <pc:sldLayoutChg chg="addSp modSp mod">
          <pc:chgData name="Daisy Ipatzi" userId="ba67321e-4f58-4371-8aca-3f6c7c29c0c7" providerId="ADAL" clId="{2E4056A8-14D9-4C27-9342-54C0C8A31918}" dt="2023-04-06T23:50:34.188" v="3642" actId="1035"/>
          <pc:sldLayoutMkLst>
            <pc:docMk/>
            <pc:sldMasterMk cId="3743654782" sldId="2147483662"/>
            <pc:sldLayoutMk cId="2018504058" sldId="2147483663"/>
          </pc:sldLayoutMkLst>
          <pc:spChg chg="add mod">
            <ac:chgData name="Daisy Ipatzi" userId="ba67321e-4f58-4371-8aca-3f6c7c29c0c7" providerId="ADAL" clId="{2E4056A8-14D9-4C27-9342-54C0C8A31918}" dt="2023-04-06T23:47:45.543" v="3625"/>
            <ac:spMkLst>
              <pc:docMk/>
              <pc:sldMasterMk cId="3743654782" sldId="2147483662"/>
              <pc:sldLayoutMk cId="2018504058" sldId="2147483663"/>
              <ac:spMk id="2" creationId="{32118B8C-8469-ED21-08F2-5F0A9A7E37B8}"/>
            </ac:spMkLst>
          </pc:spChg>
          <pc:spChg chg="add mod">
            <ac:chgData name="Daisy Ipatzi" userId="ba67321e-4f58-4371-8aca-3f6c7c29c0c7" providerId="ADAL" clId="{2E4056A8-14D9-4C27-9342-54C0C8A31918}" dt="2023-04-06T23:47:45.543" v="3625"/>
            <ac:spMkLst>
              <pc:docMk/>
              <pc:sldMasterMk cId="3743654782" sldId="2147483662"/>
              <pc:sldLayoutMk cId="2018504058" sldId="2147483663"/>
              <ac:spMk id="3" creationId="{2057D54A-A57B-8CB8-5817-BC3C43EE7B97}"/>
            </ac:spMkLst>
          </pc:spChg>
          <pc:picChg chg="mod">
            <ac:chgData name="Daisy Ipatzi" userId="ba67321e-4f58-4371-8aca-3f6c7c29c0c7" providerId="ADAL" clId="{2E4056A8-14D9-4C27-9342-54C0C8A31918}" dt="2023-04-06T23:50:34.188" v="3642" actId="1035"/>
            <ac:picMkLst>
              <pc:docMk/>
              <pc:sldMasterMk cId="3743654782" sldId="2147483662"/>
              <pc:sldLayoutMk cId="2018504058" sldId="2147483663"/>
              <ac:picMk id="7" creationId="{D75DD430-9727-C844-A598-26063C75DEDD}"/>
            </ac:picMkLst>
          </pc:picChg>
        </pc:sldLayoutChg>
        <pc:sldLayoutChg chg="addSp delSp modSp mod">
          <pc:chgData name="Daisy Ipatzi" userId="ba67321e-4f58-4371-8aca-3f6c7c29c0c7" providerId="ADAL" clId="{2E4056A8-14D9-4C27-9342-54C0C8A31918}" dt="2023-04-06T23:47:06.360" v="3621"/>
          <pc:sldLayoutMkLst>
            <pc:docMk/>
            <pc:sldMasterMk cId="3743654782" sldId="2147483662"/>
            <pc:sldLayoutMk cId="3856059990" sldId="2147483664"/>
          </pc:sldLayoutMkLst>
          <pc:spChg chg="add del mod">
            <ac:chgData name="Daisy Ipatzi" userId="ba67321e-4f58-4371-8aca-3f6c7c29c0c7" providerId="ADAL" clId="{2E4056A8-14D9-4C27-9342-54C0C8A31918}" dt="2023-04-06T23:46:06.101" v="3616"/>
            <ac:spMkLst>
              <pc:docMk/>
              <pc:sldMasterMk cId="3743654782" sldId="2147483662"/>
              <pc:sldLayoutMk cId="3856059990" sldId="2147483664"/>
              <ac:spMk id="2" creationId="{29846B1E-9954-878D-F14A-3658C16E2201}"/>
            </ac:spMkLst>
          </pc:spChg>
          <pc:spChg chg="add mod">
            <ac:chgData name="Daisy Ipatzi" userId="ba67321e-4f58-4371-8aca-3f6c7c29c0c7" providerId="ADAL" clId="{2E4056A8-14D9-4C27-9342-54C0C8A31918}" dt="2023-04-06T23:47:06.360" v="3621"/>
            <ac:spMkLst>
              <pc:docMk/>
              <pc:sldMasterMk cId="3743654782" sldId="2147483662"/>
              <pc:sldLayoutMk cId="3856059990" sldId="2147483664"/>
              <ac:spMk id="3" creationId="{FE76F99B-AD27-802A-EBF7-7B2080ABCA24}"/>
            </ac:spMkLst>
          </pc:spChg>
          <pc:picChg chg="mod">
            <ac:chgData name="Daisy Ipatzi" userId="ba67321e-4f58-4371-8aca-3f6c7c29c0c7" providerId="ADAL" clId="{2E4056A8-14D9-4C27-9342-54C0C8A31918}" dt="2023-04-06T23:46:51.858" v="3619"/>
            <ac:picMkLst>
              <pc:docMk/>
              <pc:sldMasterMk cId="3743654782" sldId="2147483662"/>
              <pc:sldLayoutMk cId="3856059990" sldId="2147483664"/>
              <ac:picMk id="7" creationId="{76F46960-5967-5840-B330-2ECD3C492CCD}"/>
            </ac:picMkLst>
          </pc:picChg>
        </pc:sldLayoutChg>
        <pc:sldLayoutChg chg="addSp modSp">
          <pc:chgData name="Daisy Ipatzi" userId="ba67321e-4f58-4371-8aca-3f6c7c29c0c7" providerId="ADAL" clId="{2E4056A8-14D9-4C27-9342-54C0C8A31918}" dt="2023-04-06T23:48:07.103" v="3628"/>
          <pc:sldLayoutMkLst>
            <pc:docMk/>
            <pc:sldMasterMk cId="3743654782" sldId="2147483662"/>
            <pc:sldLayoutMk cId="1099990218" sldId="2147483666"/>
          </pc:sldLayoutMkLst>
          <pc:spChg chg="mod">
            <ac:chgData name="Daisy Ipatzi" userId="ba67321e-4f58-4371-8aca-3f6c7c29c0c7" providerId="ADAL" clId="{2E4056A8-14D9-4C27-9342-54C0C8A31918}" dt="2023-04-06T23:46:51.858" v="3619"/>
            <ac:spMkLst>
              <pc:docMk/>
              <pc:sldMasterMk cId="3743654782" sldId="2147483662"/>
              <pc:sldLayoutMk cId="1099990218" sldId="2147483666"/>
              <ac:spMk id="2" creationId="{BB34E27B-905F-8D4A-843C-3474D8580484}"/>
            </ac:spMkLst>
          </pc:spChg>
          <pc:spChg chg="mod">
            <ac:chgData name="Daisy Ipatzi" userId="ba67321e-4f58-4371-8aca-3f6c7c29c0c7" providerId="ADAL" clId="{2E4056A8-14D9-4C27-9342-54C0C8A31918}" dt="2023-04-06T23:46:51.858" v="3619"/>
            <ac:spMkLst>
              <pc:docMk/>
              <pc:sldMasterMk cId="3743654782" sldId="2147483662"/>
              <pc:sldLayoutMk cId="1099990218" sldId="2147483666"/>
              <ac:spMk id="4" creationId="{04403AFC-BAD3-6842-84A1-706291FF1B09}"/>
            </ac:spMkLst>
          </pc:spChg>
          <pc:spChg chg="mod">
            <ac:chgData name="Daisy Ipatzi" userId="ba67321e-4f58-4371-8aca-3f6c7c29c0c7" providerId="ADAL" clId="{2E4056A8-14D9-4C27-9342-54C0C8A31918}" dt="2023-04-06T23:46:51.858" v="3619"/>
            <ac:spMkLst>
              <pc:docMk/>
              <pc:sldMasterMk cId="3743654782" sldId="2147483662"/>
              <pc:sldLayoutMk cId="1099990218" sldId="2147483666"/>
              <ac:spMk id="5" creationId="{88E6AF9C-A5C0-3B4D-AE1C-1AB44F07258F}"/>
            </ac:spMkLst>
          </pc:spChg>
          <pc:spChg chg="add mod">
            <ac:chgData name="Daisy Ipatzi" userId="ba67321e-4f58-4371-8aca-3f6c7c29c0c7" providerId="ADAL" clId="{2E4056A8-14D9-4C27-9342-54C0C8A31918}" dt="2023-04-06T23:48:07.103" v="3628"/>
            <ac:spMkLst>
              <pc:docMk/>
              <pc:sldMasterMk cId="3743654782" sldId="2147483662"/>
              <pc:sldLayoutMk cId="1099990218" sldId="2147483666"/>
              <ac:spMk id="6" creationId="{72A8DC37-566E-E330-45FE-ADD03280510B}"/>
            </ac:spMkLst>
          </pc:spChg>
          <pc:spChg chg="add mod">
            <ac:chgData name="Daisy Ipatzi" userId="ba67321e-4f58-4371-8aca-3f6c7c29c0c7" providerId="ADAL" clId="{2E4056A8-14D9-4C27-9342-54C0C8A31918}" dt="2023-04-06T23:48:07.103" v="3628"/>
            <ac:spMkLst>
              <pc:docMk/>
              <pc:sldMasterMk cId="3743654782" sldId="2147483662"/>
              <pc:sldLayoutMk cId="1099990218" sldId="2147483666"/>
              <ac:spMk id="7" creationId="{D3238068-B59A-C48A-8593-F2428B3FB43C}"/>
            </ac:spMkLst>
          </pc:spChg>
          <pc:picChg chg="mod">
            <ac:chgData name="Daisy Ipatzi" userId="ba67321e-4f58-4371-8aca-3f6c7c29c0c7" providerId="ADAL" clId="{2E4056A8-14D9-4C27-9342-54C0C8A31918}" dt="2023-04-06T23:46:51.858" v="3619"/>
            <ac:picMkLst>
              <pc:docMk/>
              <pc:sldMasterMk cId="3743654782" sldId="2147483662"/>
              <pc:sldLayoutMk cId="1099990218" sldId="2147483666"/>
              <ac:picMk id="3" creationId="{256C56AE-3A23-1C42-844F-6CF0A6D9248F}"/>
            </ac:picMkLst>
          </pc:picChg>
        </pc:sldLayoutChg>
        <pc:sldLayoutChg chg="new del mod">
          <pc:chgData name="Daisy Ipatzi" userId="ba67321e-4f58-4371-8aca-3f6c7c29c0c7" providerId="ADAL" clId="{2E4056A8-14D9-4C27-9342-54C0C8A31918}" dt="2023-04-06T23:45:40.968" v="3614" actId="2696"/>
          <pc:sldLayoutMkLst>
            <pc:docMk/>
            <pc:sldMasterMk cId="3743654782" sldId="2147483662"/>
            <pc:sldLayoutMk cId="2920250798" sldId="214748366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6E1D3C-0A71-48AA-9C45-F7B2891C54B6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EBB79D2D-F24F-4943-BA76-D30F8CE27A44}">
      <dgm:prSet phldrT="[Text]" custT="1"/>
      <dgm:spPr/>
      <dgm:t>
        <a:bodyPr/>
        <a:lstStyle/>
        <a:p>
          <a:r>
            <a:rPr lang="en-US" sz="1500" b="1" dirty="0">
              <a:solidFill>
                <a:srgbClr val="622567"/>
              </a:solidFill>
            </a:rPr>
            <a:t>Azevedo and Gartner (2020): Market Segmentation in Credit Markets</a:t>
          </a:r>
          <a:endParaRPr lang="en-GB" sz="1500" b="1" dirty="0">
            <a:solidFill>
              <a:srgbClr val="622567"/>
            </a:solidFill>
          </a:endParaRPr>
        </a:p>
      </dgm:t>
    </dgm:pt>
    <dgm:pt modelId="{51C376F0-70C8-4006-8BF0-5589A54CB733}" type="parTrans" cxnId="{1AA0B8C1-1A54-40E9-B138-189DF435C9B0}">
      <dgm:prSet/>
      <dgm:spPr/>
      <dgm:t>
        <a:bodyPr/>
        <a:lstStyle/>
        <a:p>
          <a:endParaRPr lang="en-GB" sz="1500" b="1"/>
        </a:p>
      </dgm:t>
    </dgm:pt>
    <dgm:pt modelId="{7E25F674-40E3-4746-8808-0A3E9F2826BF}" type="sibTrans" cxnId="{1AA0B8C1-1A54-40E9-B138-189DF435C9B0}">
      <dgm:prSet/>
      <dgm:spPr/>
      <dgm:t>
        <a:bodyPr/>
        <a:lstStyle/>
        <a:p>
          <a:endParaRPr lang="en-GB" sz="1500" b="1"/>
        </a:p>
      </dgm:t>
    </dgm:pt>
    <dgm:pt modelId="{E0FA501D-276E-4B60-B95D-BDDAAAD6288A}">
      <dgm:prSet phldrT="[Text]" custT="1"/>
      <dgm:spPr/>
      <dgm:t>
        <a:bodyPr/>
        <a:lstStyle/>
        <a:p>
          <a:r>
            <a:rPr lang="en-US" sz="1500" b="1" dirty="0" err="1">
              <a:solidFill>
                <a:srgbClr val="622567"/>
              </a:solidFill>
            </a:rPr>
            <a:t>Borlea</a:t>
          </a:r>
          <a:r>
            <a:rPr lang="en-US" sz="1500" b="1" dirty="0">
              <a:solidFill>
                <a:srgbClr val="622567"/>
              </a:solidFill>
            </a:rPr>
            <a:t> et al. (2021): Unified Fuzzy C-means and K-means Algorithms</a:t>
          </a:r>
          <a:endParaRPr lang="en-GB" sz="1500" b="1" dirty="0">
            <a:solidFill>
              <a:srgbClr val="622567"/>
            </a:solidFill>
          </a:endParaRPr>
        </a:p>
      </dgm:t>
    </dgm:pt>
    <dgm:pt modelId="{DCD029BD-51DA-469B-A9AE-E64C1C2D609C}" type="parTrans" cxnId="{797500AA-82FF-4641-B289-C845B02A7D68}">
      <dgm:prSet/>
      <dgm:spPr/>
      <dgm:t>
        <a:bodyPr/>
        <a:lstStyle/>
        <a:p>
          <a:endParaRPr lang="en-GB" sz="1500" b="1"/>
        </a:p>
      </dgm:t>
    </dgm:pt>
    <dgm:pt modelId="{AAC4D9EC-F312-4CED-B66E-FF776B8890FB}" type="sibTrans" cxnId="{797500AA-82FF-4641-B289-C845B02A7D68}">
      <dgm:prSet/>
      <dgm:spPr/>
      <dgm:t>
        <a:bodyPr/>
        <a:lstStyle/>
        <a:p>
          <a:endParaRPr lang="en-GB" sz="1500" b="1"/>
        </a:p>
      </dgm:t>
    </dgm:pt>
    <dgm:pt modelId="{4EE5DE05-1156-4F37-AC6E-7BC3A2DA7577}">
      <dgm:prSet phldrT="[Text]" custT="1"/>
      <dgm:spPr/>
      <dgm:t>
        <a:bodyPr/>
        <a:lstStyle/>
        <a:p>
          <a:r>
            <a:rPr lang="en-GB" sz="1500" b="1" dirty="0" err="1">
              <a:solidFill>
                <a:srgbClr val="622567"/>
              </a:solidFill>
            </a:rPr>
            <a:t>Essayem</a:t>
          </a:r>
          <a:r>
            <a:rPr lang="en-GB" sz="1500" b="1" dirty="0">
              <a:solidFill>
                <a:srgbClr val="622567"/>
              </a:solidFill>
            </a:rPr>
            <a:t> et al. (2022): RFM Features and K-means Clustering</a:t>
          </a:r>
        </a:p>
      </dgm:t>
    </dgm:pt>
    <dgm:pt modelId="{D214FB8E-90CF-4DBC-8882-1B8FF9CCFAAE}" type="parTrans" cxnId="{F25690F3-CCDE-4C1B-92ED-822D58F4F660}">
      <dgm:prSet/>
      <dgm:spPr/>
      <dgm:t>
        <a:bodyPr/>
        <a:lstStyle/>
        <a:p>
          <a:endParaRPr lang="en-GB" sz="1500" b="1"/>
        </a:p>
      </dgm:t>
    </dgm:pt>
    <dgm:pt modelId="{C012FAE5-33A9-44E8-8192-23C7A88A5329}" type="sibTrans" cxnId="{F25690F3-CCDE-4C1B-92ED-822D58F4F660}">
      <dgm:prSet/>
      <dgm:spPr/>
      <dgm:t>
        <a:bodyPr/>
        <a:lstStyle/>
        <a:p>
          <a:endParaRPr lang="en-GB" sz="1500" b="1"/>
        </a:p>
      </dgm:t>
    </dgm:pt>
    <dgm:pt modelId="{75B80AF5-8FD0-4060-87EA-2BA8541B0238}">
      <dgm:prSet phldrT="[Text]" custT="1"/>
      <dgm:spPr/>
      <dgm:t>
        <a:bodyPr/>
        <a:lstStyle/>
        <a:p>
          <a:r>
            <a:rPr lang="en-GB" sz="1500" b="1" dirty="0" err="1">
              <a:solidFill>
                <a:srgbClr val="622567"/>
              </a:solidFill>
            </a:rPr>
            <a:t>Mussabayev</a:t>
          </a:r>
          <a:r>
            <a:rPr lang="en-GB" sz="1500" b="1" dirty="0">
              <a:solidFill>
                <a:srgbClr val="622567"/>
              </a:solidFill>
            </a:rPr>
            <a:t> et al. (2022): Scalability of K-means for Big Data Clustering.</a:t>
          </a:r>
        </a:p>
      </dgm:t>
    </dgm:pt>
    <dgm:pt modelId="{DDDF01D5-96A1-4F57-8348-AD9B819AA12B}" type="parTrans" cxnId="{C896C66B-343C-405E-8A3C-46E625FACB95}">
      <dgm:prSet/>
      <dgm:spPr/>
      <dgm:t>
        <a:bodyPr/>
        <a:lstStyle/>
        <a:p>
          <a:endParaRPr lang="en-GB" sz="1500" b="1"/>
        </a:p>
      </dgm:t>
    </dgm:pt>
    <dgm:pt modelId="{3D78ED29-DE04-4912-9F95-AFFAF8102A95}" type="sibTrans" cxnId="{C896C66B-343C-405E-8A3C-46E625FACB95}">
      <dgm:prSet/>
      <dgm:spPr/>
      <dgm:t>
        <a:bodyPr/>
        <a:lstStyle/>
        <a:p>
          <a:endParaRPr lang="en-GB" sz="1500" b="1"/>
        </a:p>
      </dgm:t>
    </dgm:pt>
    <dgm:pt modelId="{0C8A6704-3A28-4FFF-A39D-4764DD8726F1}">
      <dgm:prSet phldrT="[Text]" custT="1"/>
      <dgm:spPr/>
      <dgm:t>
        <a:bodyPr/>
        <a:lstStyle/>
        <a:p>
          <a:r>
            <a:rPr lang="en-GB" sz="1500" b="1">
              <a:solidFill>
                <a:srgbClr val="622567"/>
              </a:solidFill>
            </a:rPr>
            <a:t>Nouraei et al. (2022): Comparative Analysis of Clustering Algorithms.</a:t>
          </a:r>
          <a:endParaRPr lang="en-GB" sz="1500" b="1" dirty="0">
            <a:solidFill>
              <a:srgbClr val="622567"/>
            </a:solidFill>
          </a:endParaRPr>
        </a:p>
      </dgm:t>
    </dgm:pt>
    <dgm:pt modelId="{3FDF4B35-C5AD-4030-B904-3524BAEFBF94}" type="parTrans" cxnId="{79F280F9-0AFA-4AD9-86B7-05339AF33CE0}">
      <dgm:prSet/>
      <dgm:spPr/>
      <dgm:t>
        <a:bodyPr/>
        <a:lstStyle/>
        <a:p>
          <a:endParaRPr lang="en-GB" sz="1500" b="1"/>
        </a:p>
      </dgm:t>
    </dgm:pt>
    <dgm:pt modelId="{1B4046BF-4F9F-41BD-B15C-6A802E2F1794}" type="sibTrans" cxnId="{79F280F9-0AFA-4AD9-86B7-05339AF33CE0}">
      <dgm:prSet/>
      <dgm:spPr/>
      <dgm:t>
        <a:bodyPr/>
        <a:lstStyle/>
        <a:p>
          <a:endParaRPr lang="en-GB" sz="1500" b="1"/>
        </a:p>
      </dgm:t>
    </dgm:pt>
    <dgm:pt modelId="{1F65524C-F403-43DC-94C9-A42C25E17B62}">
      <dgm:prSet phldrT="[Text]" custT="1"/>
      <dgm:spPr/>
      <dgm:t>
        <a:bodyPr/>
        <a:lstStyle/>
        <a:p>
          <a:r>
            <a:rPr lang="en-GB" sz="1500" b="1" dirty="0" err="1">
              <a:solidFill>
                <a:srgbClr val="622567"/>
              </a:solidFill>
            </a:rPr>
            <a:t>Zare</a:t>
          </a:r>
          <a:r>
            <a:rPr lang="en-GB" sz="1500" b="1" dirty="0">
              <a:solidFill>
                <a:srgbClr val="622567"/>
              </a:solidFill>
            </a:rPr>
            <a:t> and Emadi (2020): Customer Satisfaction Using Improved K-means.</a:t>
          </a:r>
        </a:p>
      </dgm:t>
    </dgm:pt>
    <dgm:pt modelId="{254A97D3-24A2-41E8-8E8F-AAB648F7337C}" type="parTrans" cxnId="{288A3F63-04A9-4140-958E-9F75C26EF8DC}">
      <dgm:prSet/>
      <dgm:spPr/>
      <dgm:t>
        <a:bodyPr/>
        <a:lstStyle/>
        <a:p>
          <a:endParaRPr lang="en-GB" sz="1500" b="1"/>
        </a:p>
      </dgm:t>
    </dgm:pt>
    <dgm:pt modelId="{A5C5BC76-C768-461E-8EE0-45B5B2973BF6}" type="sibTrans" cxnId="{288A3F63-04A9-4140-958E-9F75C26EF8DC}">
      <dgm:prSet/>
      <dgm:spPr/>
      <dgm:t>
        <a:bodyPr/>
        <a:lstStyle/>
        <a:p>
          <a:endParaRPr lang="en-GB" sz="1500" b="1"/>
        </a:p>
      </dgm:t>
    </dgm:pt>
    <dgm:pt modelId="{64B567D1-88B4-4A80-9E0C-08826547C506}" type="pres">
      <dgm:prSet presAssocID="{336E1D3C-0A71-48AA-9C45-F7B2891C54B6}" presName="linear" presStyleCnt="0">
        <dgm:presLayoutVars>
          <dgm:dir/>
          <dgm:animLvl val="lvl"/>
          <dgm:resizeHandles val="exact"/>
        </dgm:presLayoutVars>
      </dgm:prSet>
      <dgm:spPr/>
    </dgm:pt>
    <dgm:pt modelId="{B127CC1A-9EAC-4C88-9518-18B6DDBF06A8}" type="pres">
      <dgm:prSet presAssocID="{EBB79D2D-F24F-4943-BA76-D30F8CE27A44}" presName="parentLin" presStyleCnt="0"/>
      <dgm:spPr/>
    </dgm:pt>
    <dgm:pt modelId="{7CA155C0-AC2E-402E-B8D5-A1088FF941C8}" type="pres">
      <dgm:prSet presAssocID="{EBB79D2D-F24F-4943-BA76-D30F8CE27A44}" presName="parentLeftMargin" presStyleLbl="node1" presStyleIdx="0" presStyleCnt="6"/>
      <dgm:spPr/>
    </dgm:pt>
    <dgm:pt modelId="{1D8AAE4B-0CC7-4BE2-888B-2F43D8CF2E43}" type="pres">
      <dgm:prSet presAssocID="{EBB79D2D-F24F-4943-BA76-D30F8CE27A4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FE3342A-910C-45C2-BCAC-F3B47B75309F}" type="pres">
      <dgm:prSet presAssocID="{EBB79D2D-F24F-4943-BA76-D30F8CE27A44}" presName="negativeSpace" presStyleCnt="0"/>
      <dgm:spPr/>
    </dgm:pt>
    <dgm:pt modelId="{550C6C5C-213D-4C34-A395-931D70712B0A}" type="pres">
      <dgm:prSet presAssocID="{EBB79D2D-F24F-4943-BA76-D30F8CE27A44}" presName="childText" presStyleLbl="conFgAcc1" presStyleIdx="0" presStyleCnt="6">
        <dgm:presLayoutVars>
          <dgm:bulletEnabled val="1"/>
        </dgm:presLayoutVars>
      </dgm:prSet>
      <dgm:spPr>
        <a:noFill/>
      </dgm:spPr>
    </dgm:pt>
    <dgm:pt modelId="{E55250EF-BAC5-4C6C-B9C9-2B6A36AB0F64}" type="pres">
      <dgm:prSet presAssocID="{7E25F674-40E3-4746-8808-0A3E9F2826BF}" presName="spaceBetweenRectangles" presStyleCnt="0"/>
      <dgm:spPr/>
    </dgm:pt>
    <dgm:pt modelId="{E1994B15-EB48-4E56-9B25-6E5F949EE2C9}" type="pres">
      <dgm:prSet presAssocID="{E0FA501D-276E-4B60-B95D-BDDAAAD6288A}" presName="parentLin" presStyleCnt="0"/>
      <dgm:spPr/>
    </dgm:pt>
    <dgm:pt modelId="{3821BA07-C680-48A5-B201-46D0D60B8FD7}" type="pres">
      <dgm:prSet presAssocID="{E0FA501D-276E-4B60-B95D-BDDAAAD6288A}" presName="parentLeftMargin" presStyleLbl="node1" presStyleIdx="0" presStyleCnt="6"/>
      <dgm:spPr/>
    </dgm:pt>
    <dgm:pt modelId="{CCE77700-7102-4F6B-ABF6-8DE71335FD0F}" type="pres">
      <dgm:prSet presAssocID="{E0FA501D-276E-4B60-B95D-BDDAAAD6288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C488F48-5025-4BD7-9AA1-BDF36A9A395E}" type="pres">
      <dgm:prSet presAssocID="{E0FA501D-276E-4B60-B95D-BDDAAAD6288A}" presName="negativeSpace" presStyleCnt="0"/>
      <dgm:spPr/>
    </dgm:pt>
    <dgm:pt modelId="{F97C8B79-C270-4793-BFCD-3DD17D29DA01}" type="pres">
      <dgm:prSet presAssocID="{E0FA501D-276E-4B60-B95D-BDDAAAD6288A}" presName="childText" presStyleLbl="conFgAcc1" presStyleIdx="1" presStyleCnt="6">
        <dgm:presLayoutVars>
          <dgm:bulletEnabled val="1"/>
        </dgm:presLayoutVars>
      </dgm:prSet>
      <dgm:spPr>
        <a:noFill/>
      </dgm:spPr>
    </dgm:pt>
    <dgm:pt modelId="{2205BD5D-A75A-44D8-B538-010C8D58F100}" type="pres">
      <dgm:prSet presAssocID="{AAC4D9EC-F312-4CED-B66E-FF776B8890FB}" presName="spaceBetweenRectangles" presStyleCnt="0"/>
      <dgm:spPr/>
    </dgm:pt>
    <dgm:pt modelId="{DE763E25-5362-45CD-AC0D-106520860B29}" type="pres">
      <dgm:prSet presAssocID="{4EE5DE05-1156-4F37-AC6E-7BC3A2DA7577}" presName="parentLin" presStyleCnt="0"/>
      <dgm:spPr/>
    </dgm:pt>
    <dgm:pt modelId="{F80B2312-DE24-4C45-9E66-012C1D315DFD}" type="pres">
      <dgm:prSet presAssocID="{4EE5DE05-1156-4F37-AC6E-7BC3A2DA7577}" presName="parentLeftMargin" presStyleLbl="node1" presStyleIdx="1" presStyleCnt="6"/>
      <dgm:spPr/>
    </dgm:pt>
    <dgm:pt modelId="{03313485-6E49-4F7F-AE80-815C45D7B98D}" type="pres">
      <dgm:prSet presAssocID="{4EE5DE05-1156-4F37-AC6E-7BC3A2DA757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EE7E07B-21FC-47E7-8641-345941CE610B}" type="pres">
      <dgm:prSet presAssocID="{4EE5DE05-1156-4F37-AC6E-7BC3A2DA7577}" presName="negativeSpace" presStyleCnt="0"/>
      <dgm:spPr/>
    </dgm:pt>
    <dgm:pt modelId="{F8217D1E-4E25-4E92-98B9-AE4D319781D9}" type="pres">
      <dgm:prSet presAssocID="{4EE5DE05-1156-4F37-AC6E-7BC3A2DA7577}" presName="childText" presStyleLbl="conFgAcc1" presStyleIdx="2" presStyleCnt="6">
        <dgm:presLayoutVars>
          <dgm:bulletEnabled val="1"/>
        </dgm:presLayoutVars>
      </dgm:prSet>
      <dgm:spPr>
        <a:noFill/>
      </dgm:spPr>
    </dgm:pt>
    <dgm:pt modelId="{76163A70-B0F9-48A0-B92D-B2C6A86CDACD}" type="pres">
      <dgm:prSet presAssocID="{C012FAE5-33A9-44E8-8192-23C7A88A5329}" presName="spaceBetweenRectangles" presStyleCnt="0"/>
      <dgm:spPr/>
    </dgm:pt>
    <dgm:pt modelId="{22F91465-04E9-4469-A7A1-F738A5DBA592}" type="pres">
      <dgm:prSet presAssocID="{75B80AF5-8FD0-4060-87EA-2BA8541B0238}" presName="parentLin" presStyleCnt="0"/>
      <dgm:spPr/>
    </dgm:pt>
    <dgm:pt modelId="{F43A1157-9B79-478F-9FC1-8FC84649C88B}" type="pres">
      <dgm:prSet presAssocID="{75B80AF5-8FD0-4060-87EA-2BA8541B0238}" presName="parentLeftMargin" presStyleLbl="node1" presStyleIdx="2" presStyleCnt="6"/>
      <dgm:spPr/>
    </dgm:pt>
    <dgm:pt modelId="{B34F545D-96E8-45D3-B01B-863D837BFBE8}" type="pres">
      <dgm:prSet presAssocID="{75B80AF5-8FD0-4060-87EA-2BA8541B023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291B16E-0120-4273-BC0E-0572F1056EA3}" type="pres">
      <dgm:prSet presAssocID="{75B80AF5-8FD0-4060-87EA-2BA8541B0238}" presName="negativeSpace" presStyleCnt="0"/>
      <dgm:spPr/>
    </dgm:pt>
    <dgm:pt modelId="{D4D93AAE-BD55-4FAF-9491-D3DA3D80069D}" type="pres">
      <dgm:prSet presAssocID="{75B80AF5-8FD0-4060-87EA-2BA8541B0238}" presName="childText" presStyleLbl="conFgAcc1" presStyleIdx="3" presStyleCnt="6">
        <dgm:presLayoutVars>
          <dgm:bulletEnabled val="1"/>
        </dgm:presLayoutVars>
      </dgm:prSet>
      <dgm:spPr>
        <a:noFill/>
      </dgm:spPr>
    </dgm:pt>
    <dgm:pt modelId="{9820E4F9-5C76-4685-8036-8AE9D1461F10}" type="pres">
      <dgm:prSet presAssocID="{3D78ED29-DE04-4912-9F95-AFFAF8102A95}" presName="spaceBetweenRectangles" presStyleCnt="0"/>
      <dgm:spPr/>
    </dgm:pt>
    <dgm:pt modelId="{704976B6-E5E5-4D94-897B-CE3CB1E594E1}" type="pres">
      <dgm:prSet presAssocID="{0C8A6704-3A28-4FFF-A39D-4764DD8726F1}" presName="parentLin" presStyleCnt="0"/>
      <dgm:spPr/>
    </dgm:pt>
    <dgm:pt modelId="{ABB2482F-0C20-4CA3-B204-AA5D9B529412}" type="pres">
      <dgm:prSet presAssocID="{0C8A6704-3A28-4FFF-A39D-4764DD8726F1}" presName="parentLeftMargin" presStyleLbl="node1" presStyleIdx="3" presStyleCnt="6"/>
      <dgm:spPr/>
    </dgm:pt>
    <dgm:pt modelId="{3CD1225A-B2E1-448F-9825-472CA3CE679B}" type="pres">
      <dgm:prSet presAssocID="{0C8A6704-3A28-4FFF-A39D-4764DD8726F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A285302-1E1D-433E-B821-4C3624C61BF0}" type="pres">
      <dgm:prSet presAssocID="{0C8A6704-3A28-4FFF-A39D-4764DD8726F1}" presName="negativeSpace" presStyleCnt="0"/>
      <dgm:spPr/>
    </dgm:pt>
    <dgm:pt modelId="{75346498-4E90-4FDE-9FA0-77902EC51CAB}" type="pres">
      <dgm:prSet presAssocID="{0C8A6704-3A28-4FFF-A39D-4764DD8726F1}" presName="childText" presStyleLbl="conFgAcc1" presStyleIdx="4" presStyleCnt="6">
        <dgm:presLayoutVars>
          <dgm:bulletEnabled val="1"/>
        </dgm:presLayoutVars>
      </dgm:prSet>
      <dgm:spPr>
        <a:noFill/>
      </dgm:spPr>
    </dgm:pt>
    <dgm:pt modelId="{CE95605C-DF44-41DA-B280-6A80B9CEC023}" type="pres">
      <dgm:prSet presAssocID="{1B4046BF-4F9F-41BD-B15C-6A802E2F1794}" presName="spaceBetweenRectangles" presStyleCnt="0"/>
      <dgm:spPr/>
    </dgm:pt>
    <dgm:pt modelId="{B22B16BF-D0D2-4E94-A422-57B35A674AAB}" type="pres">
      <dgm:prSet presAssocID="{1F65524C-F403-43DC-94C9-A42C25E17B62}" presName="parentLin" presStyleCnt="0"/>
      <dgm:spPr/>
    </dgm:pt>
    <dgm:pt modelId="{52B73A20-421E-48BF-9D44-DA7F03C05683}" type="pres">
      <dgm:prSet presAssocID="{1F65524C-F403-43DC-94C9-A42C25E17B62}" presName="parentLeftMargin" presStyleLbl="node1" presStyleIdx="4" presStyleCnt="6"/>
      <dgm:spPr/>
    </dgm:pt>
    <dgm:pt modelId="{87A03192-834B-45A4-BDAE-E8FEDF820C02}" type="pres">
      <dgm:prSet presAssocID="{1F65524C-F403-43DC-94C9-A42C25E17B62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29C6CE28-3D65-4DB9-8410-6450F8C540F6}" type="pres">
      <dgm:prSet presAssocID="{1F65524C-F403-43DC-94C9-A42C25E17B62}" presName="negativeSpace" presStyleCnt="0"/>
      <dgm:spPr/>
    </dgm:pt>
    <dgm:pt modelId="{6272D09F-4D85-48B4-B632-996F0CEE2CAA}" type="pres">
      <dgm:prSet presAssocID="{1F65524C-F403-43DC-94C9-A42C25E17B62}" presName="childText" presStyleLbl="conFgAcc1" presStyleIdx="5" presStyleCnt="6">
        <dgm:presLayoutVars>
          <dgm:bulletEnabled val="1"/>
        </dgm:presLayoutVars>
      </dgm:prSet>
      <dgm:spPr>
        <a:noFill/>
      </dgm:spPr>
    </dgm:pt>
  </dgm:ptLst>
  <dgm:cxnLst>
    <dgm:cxn modelId="{B09FAA05-E6A4-4431-8DB8-7CCEDF52F267}" type="presOf" srcId="{4EE5DE05-1156-4F37-AC6E-7BC3A2DA7577}" destId="{F80B2312-DE24-4C45-9E66-012C1D315DFD}" srcOrd="0" destOrd="0" presId="urn:microsoft.com/office/officeart/2005/8/layout/list1"/>
    <dgm:cxn modelId="{9916D42C-72E4-40E5-8275-95BF3EFACFA9}" type="presOf" srcId="{336E1D3C-0A71-48AA-9C45-F7B2891C54B6}" destId="{64B567D1-88B4-4A80-9E0C-08826547C506}" srcOrd="0" destOrd="0" presId="urn:microsoft.com/office/officeart/2005/8/layout/list1"/>
    <dgm:cxn modelId="{D7EB425D-ED2B-4065-B6B4-014B89A3BD9B}" type="presOf" srcId="{0C8A6704-3A28-4FFF-A39D-4764DD8726F1}" destId="{ABB2482F-0C20-4CA3-B204-AA5D9B529412}" srcOrd="0" destOrd="0" presId="urn:microsoft.com/office/officeart/2005/8/layout/list1"/>
    <dgm:cxn modelId="{288A3F63-04A9-4140-958E-9F75C26EF8DC}" srcId="{336E1D3C-0A71-48AA-9C45-F7B2891C54B6}" destId="{1F65524C-F403-43DC-94C9-A42C25E17B62}" srcOrd="5" destOrd="0" parTransId="{254A97D3-24A2-41E8-8E8F-AAB648F7337C}" sibTransId="{A5C5BC76-C768-461E-8EE0-45B5B2973BF6}"/>
    <dgm:cxn modelId="{982B1649-84EB-4F56-A1A5-0913B385206E}" type="presOf" srcId="{1F65524C-F403-43DC-94C9-A42C25E17B62}" destId="{87A03192-834B-45A4-BDAE-E8FEDF820C02}" srcOrd="1" destOrd="0" presId="urn:microsoft.com/office/officeart/2005/8/layout/list1"/>
    <dgm:cxn modelId="{C896C66B-343C-405E-8A3C-46E625FACB95}" srcId="{336E1D3C-0A71-48AA-9C45-F7B2891C54B6}" destId="{75B80AF5-8FD0-4060-87EA-2BA8541B0238}" srcOrd="3" destOrd="0" parTransId="{DDDF01D5-96A1-4F57-8348-AD9B819AA12B}" sibTransId="{3D78ED29-DE04-4912-9F95-AFFAF8102A95}"/>
    <dgm:cxn modelId="{4B69BC56-9F52-4BA4-9E7C-66C63654B047}" type="presOf" srcId="{EBB79D2D-F24F-4943-BA76-D30F8CE27A44}" destId="{7CA155C0-AC2E-402E-B8D5-A1088FF941C8}" srcOrd="0" destOrd="0" presId="urn:microsoft.com/office/officeart/2005/8/layout/list1"/>
    <dgm:cxn modelId="{D156AE77-7F9F-4DED-8CEC-76BA82E708BB}" type="presOf" srcId="{75B80AF5-8FD0-4060-87EA-2BA8541B0238}" destId="{F43A1157-9B79-478F-9FC1-8FC84649C88B}" srcOrd="0" destOrd="0" presId="urn:microsoft.com/office/officeart/2005/8/layout/list1"/>
    <dgm:cxn modelId="{81DA4D79-ED12-4E70-A97A-BE66B8D7A258}" type="presOf" srcId="{0C8A6704-3A28-4FFF-A39D-4764DD8726F1}" destId="{3CD1225A-B2E1-448F-9825-472CA3CE679B}" srcOrd="1" destOrd="0" presId="urn:microsoft.com/office/officeart/2005/8/layout/list1"/>
    <dgm:cxn modelId="{35EEAE5A-CB6D-4605-A74F-7FEF13D5AFE3}" type="presOf" srcId="{EBB79D2D-F24F-4943-BA76-D30F8CE27A44}" destId="{1D8AAE4B-0CC7-4BE2-888B-2F43D8CF2E43}" srcOrd="1" destOrd="0" presId="urn:microsoft.com/office/officeart/2005/8/layout/list1"/>
    <dgm:cxn modelId="{4011A783-FD46-4B8C-8707-C5F1104411A2}" type="presOf" srcId="{75B80AF5-8FD0-4060-87EA-2BA8541B0238}" destId="{B34F545D-96E8-45D3-B01B-863D837BFBE8}" srcOrd="1" destOrd="0" presId="urn:microsoft.com/office/officeart/2005/8/layout/list1"/>
    <dgm:cxn modelId="{D62E0B8E-81FD-43BF-B4EC-B9715ED9A992}" type="presOf" srcId="{E0FA501D-276E-4B60-B95D-BDDAAAD6288A}" destId="{CCE77700-7102-4F6B-ABF6-8DE71335FD0F}" srcOrd="1" destOrd="0" presId="urn:microsoft.com/office/officeart/2005/8/layout/list1"/>
    <dgm:cxn modelId="{5E108494-13F4-4436-A432-14B30118ABD7}" type="presOf" srcId="{4EE5DE05-1156-4F37-AC6E-7BC3A2DA7577}" destId="{03313485-6E49-4F7F-AE80-815C45D7B98D}" srcOrd="1" destOrd="0" presId="urn:microsoft.com/office/officeart/2005/8/layout/list1"/>
    <dgm:cxn modelId="{C9467BA4-ED3D-4BD2-8821-19996A80BFE9}" type="presOf" srcId="{E0FA501D-276E-4B60-B95D-BDDAAAD6288A}" destId="{3821BA07-C680-48A5-B201-46D0D60B8FD7}" srcOrd="0" destOrd="0" presId="urn:microsoft.com/office/officeart/2005/8/layout/list1"/>
    <dgm:cxn modelId="{797500AA-82FF-4641-B289-C845B02A7D68}" srcId="{336E1D3C-0A71-48AA-9C45-F7B2891C54B6}" destId="{E0FA501D-276E-4B60-B95D-BDDAAAD6288A}" srcOrd="1" destOrd="0" parTransId="{DCD029BD-51DA-469B-A9AE-E64C1C2D609C}" sibTransId="{AAC4D9EC-F312-4CED-B66E-FF776B8890FB}"/>
    <dgm:cxn modelId="{A9D5E6B0-B024-4CFC-9A58-DFFE491B7623}" type="presOf" srcId="{1F65524C-F403-43DC-94C9-A42C25E17B62}" destId="{52B73A20-421E-48BF-9D44-DA7F03C05683}" srcOrd="0" destOrd="0" presId="urn:microsoft.com/office/officeart/2005/8/layout/list1"/>
    <dgm:cxn modelId="{1AA0B8C1-1A54-40E9-B138-189DF435C9B0}" srcId="{336E1D3C-0A71-48AA-9C45-F7B2891C54B6}" destId="{EBB79D2D-F24F-4943-BA76-D30F8CE27A44}" srcOrd="0" destOrd="0" parTransId="{51C376F0-70C8-4006-8BF0-5589A54CB733}" sibTransId="{7E25F674-40E3-4746-8808-0A3E9F2826BF}"/>
    <dgm:cxn modelId="{F25690F3-CCDE-4C1B-92ED-822D58F4F660}" srcId="{336E1D3C-0A71-48AA-9C45-F7B2891C54B6}" destId="{4EE5DE05-1156-4F37-AC6E-7BC3A2DA7577}" srcOrd="2" destOrd="0" parTransId="{D214FB8E-90CF-4DBC-8882-1B8FF9CCFAAE}" sibTransId="{C012FAE5-33A9-44E8-8192-23C7A88A5329}"/>
    <dgm:cxn modelId="{79F280F9-0AFA-4AD9-86B7-05339AF33CE0}" srcId="{336E1D3C-0A71-48AA-9C45-F7B2891C54B6}" destId="{0C8A6704-3A28-4FFF-A39D-4764DD8726F1}" srcOrd="4" destOrd="0" parTransId="{3FDF4B35-C5AD-4030-B904-3524BAEFBF94}" sibTransId="{1B4046BF-4F9F-41BD-B15C-6A802E2F1794}"/>
    <dgm:cxn modelId="{1BD210ED-F5B9-4EEC-B26B-73EDEBB5B244}" type="presParOf" srcId="{64B567D1-88B4-4A80-9E0C-08826547C506}" destId="{B127CC1A-9EAC-4C88-9518-18B6DDBF06A8}" srcOrd="0" destOrd="0" presId="urn:microsoft.com/office/officeart/2005/8/layout/list1"/>
    <dgm:cxn modelId="{CF0EAA35-9AE2-491F-9DD5-BC737FC22FF9}" type="presParOf" srcId="{B127CC1A-9EAC-4C88-9518-18B6DDBF06A8}" destId="{7CA155C0-AC2E-402E-B8D5-A1088FF941C8}" srcOrd="0" destOrd="0" presId="urn:microsoft.com/office/officeart/2005/8/layout/list1"/>
    <dgm:cxn modelId="{0D42ADEF-E2E4-4CE1-B986-162F7B10576E}" type="presParOf" srcId="{B127CC1A-9EAC-4C88-9518-18B6DDBF06A8}" destId="{1D8AAE4B-0CC7-4BE2-888B-2F43D8CF2E43}" srcOrd="1" destOrd="0" presId="urn:microsoft.com/office/officeart/2005/8/layout/list1"/>
    <dgm:cxn modelId="{B5B0572E-C120-465D-A84C-8BD26BCD012B}" type="presParOf" srcId="{64B567D1-88B4-4A80-9E0C-08826547C506}" destId="{CFE3342A-910C-45C2-BCAC-F3B47B75309F}" srcOrd="1" destOrd="0" presId="urn:microsoft.com/office/officeart/2005/8/layout/list1"/>
    <dgm:cxn modelId="{2D2A9188-3892-49BA-B1B2-6BD1DD33C81A}" type="presParOf" srcId="{64B567D1-88B4-4A80-9E0C-08826547C506}" destId="{550C6C5C-213D-4C34-A395-931D70712B0A}" srcOrd="2" destOrd="0" presId="urn:microsoft.com/office/officeart/2005/8/layout/list1"/>
    <dgm:cxn modelId="{5395947C-D370-4021-A898-0D4BA263A592}" type="presParOf" srcId="{64B567D1-88B4-4A80-9E0C-08826547C506}" destId="{E55250EF-BAC5-4C6C-B9C9-2B6A36AB0F64}" srcOrd="3" destOrd="0" presId="urn:microsoft.com/office/officeart/2005/8/layout/list1"/>
    <dgm:cxn modelId="{0E21691C-80D4-42A4-BEE0-4ABB750741BE}" type="presParOf" srcId="{64B567D1-88B4-4A80-9E0C-08826547C506}" destId="{E1994B15-EB48-4E56-9B25-6E5F949EE2C9}" srcOrd="4" destOrd="0" presId="urn:microsoft.com/office/officeart/2005/8/layout/list1"/>
    <dgm:cxn modelId="{5038E0B1-0D49-4E48-8C50-6B450F614823}" type="presParOf" srcId="{E1994B15-EB48-4E56-9B25-6E5F949EE2C9}" destId="{3821BA07-C680-48A5-B201-46D0D60B8FD7}" srcOrd="0" destOrd="0" presId="urn:microsoft.com/office/officeart/2005/8/layout/list1"/>
    <dgm:cxn modelId="{FEE6F1A9-0B69-44F2-A11B-1B2614341870}" type="presParOf" srcId="{E1994B15-EB48-4E56-9B25-6E5F949EE2C9}" destId="{CCE77700-7102-4F6B-ABF6-8DE71335FD0F}" srcOrd="1" destOrd="0" presId="urn:microsoft.com/office/officeart/2005/8/layout/list1"/>
    <dgm:cxn modelId="{7EA06D7A-4D4D-44DC-83BC-946ACDB2214D}" type="presParOf" srcId="{64B567D1-88B4-4A80-9E0C-08826547C506}" destId="{FC488F48-5025-4BD7-9AA1-BDF36A9A395E}" srcOrd="5" destOrd="0" presId="urn:microsoft.com/office/officeart/2005/8/layout/list1"/>
    <dgm:cxn modelId="{B08EB588-22FF-4B92-AD96-8976DBE9DF8F}" type="presParOf" srcId="{64B567D1-88B4-4A80-9E0C-08826547C506}" destId="{F97C8B79-C270-4793-BFCD-3DD17D29DA01}" srcOrd="6" destOrd="0" presId="urn:microsoft.com/office/officeart/2005/8/layout/list1"/>
    <dgm:cxn modelId="{2CA96939-7E8E-486D-B23B-7F4B857094B2}" type="presParOf" srcId="{64B567D1-88B4-4A80-9E0C-08826547C506}" destId="{2205BD5D-A75A-44D8-B538-010C8D58F100}" srcOrd="7" destOrd="0" presId="urn:microsoft.com/office/officeart/2005/8/layout/list1"/>
    <dgm:cxn modelId="{BDF7E624-62F8-41E1-9AFA-D000ACBEBAC1}" type="presParOf" srcId="{64B567D1-88B4-4A80-9E0C-08826547C506}" destId="{DE763E25-5362-45CD-AC0D-106520860B29}" srcOrd="8" destOrd="0" presId="urn:microsoft.com/office/officeart/2005/8/layout/list1"/>
    <dgm:cxn modelId="{BD0CC330-7EA6-4C83-B616-1B648444AF2D}" type="presParOf" srcId="{DE763E25-5362-45CD-AC0D-106520860B29}" destId="{F80B2312-DE24-4C45-9E66-012C1D315DFD}" srcOrd="0" destOrd="0" presId="urn:microsoft.com/office/officeart/2005/8/layout/list1"/>
    <dgm:cxn modelId="{7CFC2FE9-219D-4BE9-A026-230778EFB688}" type="presParOf" srcId="{DE763E25-5362-45CD-AC0D-106520860B29}" destId="{03313485-6E49-4F7F-AE80-815C45D7B98D}" srcOrd="1" destOrd="0" presId="urn:microsoft.com/office/officeart/2005/8/layout/list1"/>
    <dgm:cxn modelId="{EF5043D6-5991-4F57-A2C5-F66D8001749A}" type="presParOf" srcId="{64B567D1-88B4-4A80-9E0C-08826547C506}" destId="{CEE7E07B-21FC-47E7-8641-345941CE610B}" srcOrd="9" destOrd="0" presId="urn:microsoft.com/office/officeart/2005/8/layout/list1"/>
    <dgm:cxn modelId="{E4B38F75-CC2C-4059-B19F-F9BF1EA1BE9E}" type="presParOf" srcId="{64B567D1-88B4-4A80-9E0C-08826547C506}" destId="{F8217D1E-4E25-4E92-98B9-AE4D319781D9}" srcOrd="10" destOrd="0" presId="urn:microsoft.com/office/officeart/2005/8/layout/list1"/>
    <dgm:cxn modelId="{D1B830CF-D1C6-4DFA-8C4E-D0F8AD33D87D}" type="presParOf" srcId="{64B567D1-88B4-4A80-9E0C-08826547C506}" destId="{76163A70-B0F9-48A0-B92D-B2C6A86CDACD}" srcOrd="11" destOrd="0" presId="urn:microsoft.com/office/officeart/2005/8/layout/list1"/>
    <dgm:cxn modelId="{64AFC205-7FC4-44FE-B603-B858D8A8B73E}" type="presParOf" srcId="{64B567D1-88B4-4A80-9E0C-08826547C506}" destId="{22F91465-04E9-4469-A7A1-F738A5DBA592}" srcOrd="12" destOrd="0" presId="urn:microsoft.com/office/officeart/2005/8/layout/list1"/>
    <dgm:cxn modelId="{A5A20863-A7C7-4D46-AF0E-1C33BA8BE685}" type="presParOf" srcId="{22F91465-04E9-4469-A7A1-F738A5DBA592}" destId="{F43A1157-9B79-478F-9FC1-8FC84649C88B}" srcOrd="0" destOrd="0" presId="urn:microsoft.com/office/officeart/2005/8/layout/list1"/>
    <dgm:cxn modelId="{095067DB-F964-474E-A41D-CB5EDA2263FE}" type="presParOf" srcId="{22F91465-04E9-4469-A7A1-F738A5DBA592}" destId="{B34F545D-96E8-45D3-B01B-863D837BFBE8}" srcOrd="1" destOrd="0" presId="urn:microsoft.com/office/officeart/2005/8/layout/list1"/>
    <dgm:cxn modelId="{65E54E2C-0F5E-4423-A563-81F277CCF307}" type="presParOf" srcId="{64B567D1-88B4-4A80-9E0C-08826547C506}" destId="{8291B16E-0120-4273-BC0E-0572F1056EA3}" srcOrd="13" destOrd="0" presId="urn:microsoft.com/office/officeart/2005/8/layout/list1"/>
    <dgm:cxn modelId="{3BA49B8C-4CB8-4D37-A912-A8EC444DC633}" type="presParOf" srcId="{64B567D1-88B4-4A80-9E0C-08826547C506}" destId="{D4D93AAE-BD55-4FAF-9491-D3DA3D80069D}" srcOrd="14" destOrd="0" presId="urn:microsoft.com/office/officeart/2005/8/layout/list1"/>
    <dgm:cxn modelId="{D040F294-47E8-46EB-9775-079C3DC2CF30}" type="presParOf" srcId="{64B567D1-88B4-4A80-9E0C-08826547C506}" destId="{9820E4F9-5C76-4685-8036-8AE9D1461F10}" srcOrd="15" destOrd="0" presId="urn:microsoft.com/office/officeart/2005/8/layout/list1"/>
    <dgm:cxn modelId="{0787DF2E-EDA7-4965-A822-149EE4E2F04B}" type="presParOf" srcId="{64B567D1-88B4-4A80-9E0C-08826547C506}" destId="{704976B6-E5E5-4D94-897B-CE3CB1E594E1}" srcOrd="16" destOrd="0" presId="urn:microsoft.com/office/officeart/2005/8/layout/list1"/>
    <dgm:cxn modelId="{A7D6B16C-F9C5-4EA6-8A58-8FEB7C0DD607}" type="presParOf" srcId="{704976B6-E5E5-4D94-897B-CE3CB1E594E1}" destId="{ABB2482F-0C20-4CA3-B204-AA5D9B529412}" srcOrd="0" destOrd="0" presId="urn:microsoft.com/office/officeart/2005/8/layout/list1"/>
    <dgm:cxn modelId="{5323E00E-BAAB-4BC7-A5BF-2BD38E3D5B05}" type="presParOf" srcId="{704976B6-E5E5-4D94-897B-CE3CB1E594E1}" destId="{3CD1225A-B2E1-448F-9825-472CA3CE679B}" srcOrd="1" destOrd="0" presId="urn:microsoft.com/office/officeart/2005/8/layout/list1"/>
    <dgm:cxn modelId="{1295DE53-84FE-41C4-B5B5-C4B6D56599D3}" type="presParOf" srcId="{64B567D1-88B4-4A80-9E0C-08826547C506}" destId="{8A285302-1E1D-433E-B821-4C3624C61BF0}" srcOrd="17" destOrd="0" presId="urn:microsoft.com/office/officeart/2005/8/layout/list1"/>
    <dgm:cxn modelId="{FCC56825-2727-41DB-B5D5-40335159035E}" type="presParOf" srcId="{64B567D1-88B4-4A80-9E0C-08826547C506}" destId="{75346498-4E90-4FDE-9FA0-77902EC51CAB}" srcOrd="18" destOrd="0" presId="urn:microsoft.com/office/officeart/2005/8/layout/list1"/>
    <dgm:cxn modelId="{D53D3D67-1C0D-405C-8527-6BD596993678}" type="presParOf" srcId="{64B567D1-88B4-4A80-9E0C-08826547C506}" destId="{CE95605C-DF44-41DA-B280-6A80B9CEC023}" srcOrd="19" destOrd="0" presId="urn:microsoft.com/office/officeart/2005/8/layout/list1"/>
    <dgm:cxn modelId="{AA2BBB43-CFA6-4855-B00D-1966FE1AF443}" type="presParOf" srcId="{64B567D1-88B4-4A80-9E0C-08826547C506}" destId="{B22B16BF-D0D2-4E94-A422-57B35A674AAB}" srcOrd="20" destOrd="0" presId="urn:microsoft.com/office/officeart/2005/8/layout/list1"/>
    <dgm:cxn modelId="{9DDD59A9-CB6A-4F82-BA47-A4B7AC5A1B02}" type="presParOf" srcId="{B22B16BF-D0D2-4E94-A422-57B35A674AAB}" destId="{52B73A20-421E-48BF-9D44-DA7F03C05683}" srcOrd="0" destOrd="0" presId="urn:microsoft.com/office/officeart/2005/8/layout/list1"/>
    <dgm:cxn modelId="{7FDF9C07-F467-4A66-A6BB-8BD82662F20C}" type="presParOf" srcId="{B22B16BF-D0D2-4E94-A422-57B35A674AAB}" destId="{87A03192-834B-45A4-BDAE-E8FEDF820C02}" srcOrd="1" destOrd="0" presId="urn:microsoft.com/office/officeart/2005/8/layout/list1"/>
    <dgm:cxn modelId="{0AFA5EB2-D497-43A1-9B5C-E9F09167CFCA}" type="presParOf" srcId="{64B567D1-88B4-4A80-9E0C-08826547C506}" destId="{29C6CE28-3D65-4DB9-8410-6450F8C540F6}" srcOrd="21" destOrd="0" presId="urn:microsoft.com/office/officeart/2005/8/layout/list1"/>
    <dgm:cxn modelId="{6A4B8911-D6D6-4FBC-ABB2-04E34ACF7341}" type="presParOf" srcId="{64B567D1-88B4-4A80-9E0C-08826547C506}" destId="{6272D09F-4D85-48B4-B632-996F0CEE2CAA}" srcOrd="22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09FD96-66EF-450D-A92C-0377B5DBB690}" type="doc">
      <dgm:prSet loTypeId="urn:microsoft.com/office/officeart/2005/8/layout/bProcess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396CBD48-B17E-467D-A2DF-5B5FAAD55105}">
      <dgm:prSet phldrT="[Text]" custT="1"/>
      <dgm:spPr/>
      <dgm:t>
        <a:bodyPr/>
        <a:lstStyle/>
        <a:p>
          <a:r>
            <a:rPr lang="en-GB" sz="1800" b="1" i="0" dirty="0">
              <a:solidFill>
                <a:srgbClr val="622567"/>
              </a:solidFill>
            </a:rPr>
            <a:t>Research Design (Mixed Methods):  Quantitative and qualitative data analysis.</a:t>
          </a:r>
          <a:endParaRPr lang="en-GB" sz="1800" b="1" dirty="0">
            <a:solidFill>
              <a:srgbClr val="622567"/>
            </a:solidFill>
          </a:endParaRPr>
        </a:p>
      </dgm:t>
    </dgm:pt>
    <dgm:pt modelId="{FB5DE738-BCC3-400E-9E91-4664630F4046}" type="parTrans" cxnId="{5B224684-84D3-4456-A32B-1D3432D36E81}">
      <dgm:prSet/>
      <dgm:spPr/>
      <dgm:t>
        <a:bodyPr/>
        <a:lstStyle/>
        <a:p>
          <a:endParaRPr lang="en-GB"/>
        </a:p>
      </dgm:t>
    </dgm:pt>
    <dgm:pt modelId="{7412937A-00F4-4FE8-9763-FC1866D687E2}" type="sibTrans" cxnId="{5B224684-84D3-4456-A32B-1D3432D36E81}">
      <dgm:prSet/>
      <dgm:spPr/>
      <dgm:t>
        <a:bodyPr/>
        <a:lstStyle/>
        <a:p>
          <a:endParaRPr lang="en-GB"/>
        </a:p>
      </dgm:t>
    </dgm:pt>
    <dgm:pt modelId="{2C43D32A-5ACE-47A3-AC1F-D15C701B0780}">
      <dgm:prSet phldrT="[Text]" custT="1"/>
      <dgm:spPr/>
      <dgm:t>
        <a:bodyPr/>
        <a:lstStyle/>
        <a:p>
          <a:r>
            <a:rPr lang="en-GB" sz="1800" b="1" noProof="0">
              <a:solidFill>
                <a:srgbClr val="622567"/>
              </a:solidFill>
            </a:rPr>
            <a:t>Data Collection</a:t>
          </a:r>
          <a:endParaRPr lang="en-GB" sz="1800" b="1" noProof="0" dirty="0">
            <a:solidFill>
              <a:srgbClr val="622567"/>
            </a:solidFill>
          </a:endParaRPr>
        </a:p>
      </dgm:t>
    </dgm:pt>
    <dgm:pt modelId="{4B58F83B-F60F-45C6-AF8D-741F1C2E459F}" type="parTrans" cxnId="{A29B8002-DFC6-4A58-9267-3D0480DCDE39}">
      <dgm:prSet/>
      <dgm:spPr/>
      <dgm:t>
        <a:bodyPr/>
        <a:lstStyle/>
        <a:p>
          <a:endParaRPr lang="en-GB"/>
        </a:p>
      </dgm:t>
    </dgm:pt>
    <dgm:pt modelId="{A987FD29-A46C-474E-94A9-452FFF988CFC}" type="sibTrans" cxnId="{A29B8002-DFC6-4A58-9267-3D0480DCDE39}">
      <dgm:prSet/>
      <dgm:spPr/>
      <dgm:t>
        <a:bodyPr/>
        <a:lstStyle/>
        <a:p>
          <a:endParaRPr lang="en-GB"/>
        </a:p>
      </dgm:t>
    </dgm:pt>
    <dgm:pt modelId="{A003F8C8-09D8-4E26-A381-7EE190B866F7}">
      <dgm:prSet phldrT="[Text]" custT="1"/>
      <dgm:spPr/>
      <dgm:t>
        <a:bodyPr/>
        <a:lstStyle/>
        <a:p>
          <a:r>
            <a:rPr lang="en-GB" sz="1800" b="1" i="0" dirty="0">
              <a:solidFill>
                <a:srgbClr val="622567"/>
              </a:solidFill>
            </a:rPr>
            <a:t>Data Preprocessing</a:t>
          </a:r>
        </a:p>
      </dgm:t>
    </dgm:pt>
    <dgm:pt modelId="{24FCA6B9-439B-4384-B3E5-9CED6975E88E}" type="parTrans" cxnId="{BDBD4409-9D14-405B-A88E-93D0F8B41B76}">
      <dgm:prSet/>
      <dgm:spPr/>
      <dgm:t>
        <a:bodyPr/>
        <a:lstStyle/>
        <a:p>
          <a:endParaRPr lang="en-GB"/>
        </a:p>
      </dgm:t>
    </dgm:pt>
    <dgm:pt modelId="{70CF9D26-BB6A-4927-A801-3C015411B211}" type="sibTrans" cxnId="{BDBD4409-9D14-405B-A88E-93D0F8B41B76}">
      <dgm:prSet/>
      <dgm:spPr/>
      <dgm:t>
        <a:bodyPr/>
        <a:lstStyle/>
        <a:p>
          <a:endParaRPr lang="en-GB"/>
        </a:p>
      </dgm:t>
    </dgm:pt>
    <dgm:pt modelId="{7B0AC100-DF45-4BB4-95B6-31740CDA5938}">
      <dgm:prSet phldrT="[Text]" custT="1"/>
      <dgm:spPr/>
      <dgm:t>
        <a:bodyPr/>
        <a:lstStyle/>
        <a:p>
          <a:r>
            <a:rPr lang="en-GB" sz="1800" b="1" dirty="0">
              <a:solidFill>
                <a:srgbClr val="622567"/>
              </a:solidFill>
            </a:rPr>
            <a:t>Feature Selection</a:t>
          </a:r>
        </a:p>
      </dgm:t>
    </dgm:pt>
    <dgm:pt modelId="{62741290-C940-41FE-85F3-2C169DA4BF19}" type="parTrans" cxnId="{EB65EAF4-C4E5-451B-A2B1-4A9BE77B6AB8}">
      <dgm:prSet/>
      <dgm:spPr/>
      <dgm:t>
        <a:bodyPr/>
        <a:lstStyle/>
        <a:p>
          <a:endParaRPr lang="en-GB"/>
        </a:p>
      </dgm:t>
    </dgm:pt>
    <dgm:pt modelId="{C12D7025-0D5A-43CC-892B-3D5980807C9C}" type="sibTrans" cxnId="{EB65EAF4-C4E5-451B-A2B1-4A9BE77B6AB8}">
      <dgm:prSet/>
      <dgm:spPr/>
      <dgm:t>
        <a:bodyPr/>
        <a:lstStyle/>
        <a:p>
          <a:endParaRPr lang="en-GB"/>
        </a:p>
      </dgm:t>
    </dgm:pt>
    <dgm:pt modelId="{47CEFD9D-0AD3-4E31-A747-438B61CBB50E}">
      <dgm:prSet phldrT="[Text]" custT="1"/>
      <dgm:spPr/>
      <dgm:t>
        <a:bodyPr/>
        <a:lstStyle/>
        <a:p>
          <a:r>
            <a:rPr lang="en-GB" sz="1800" b="1" dirty="0">
              <a:solidFill>
                <a:srgbClr val="622567"/>
              </a:solidFill>
            </a:rPr>
            <a:t>Clustering Process</a:t>
          </a:r>
        </a:p>
      </dgm:t>
    </dgm:pt>
    <dgm:pt modelId="{D0E198A1-9700-4DE2-A1F7-4A10CD2D883C}" type="parTrans" cxnId="{8D374D41-0684-47B2-8971-7A656A905930}">
      <dgm:prSet/>
      <dgm:spPr/>
      <dgm:t>
        <a:bodyPr/>
        <a:lstStyle/>
        <a:p>
          <a:endParaRPr lang="en-GB"/>
        </a:p>
      </dgm:t>
    </dgm:pt>
    <dgm:pt modelId="{8C11E9FC-AD7E-421E-ABFA-050E038375DD}" type="sibTrans" cxnId="{8D374D41-0684-47B2-8971-7A656A905930}">
      <dgm:prSet/>
      <dgm:spPr/>
      <dgm:t>
        <a:bodyPr/>
        <a:lstStyle/>
        <a:p>
          <a:endParaRPr lang="en-GB"/>
        </a:p>
      </dgm:t>
    </dgm:pt>
    <dgm:pt modelId="{F479C9AD-4815-47FD-9941-8F274953553E}">
      <dgm:prSet phldrT="[Text]" custT="1"/>
      <dgm:spPr/>
      <dgm:t>
        <a:bodyPr/>
        <a:lstStyle/>
        <a:p>
          <a:r>
            <a:rPr lang="en-GB" sz="1800" b="1" dirty="0">
              <a:solidFill>
                <a:srgbClr val="622567"/>
              </a:solidFill>
            </a:rPr>
            <a:t>Validation and Evaluation</a:t>
          </a:r>
        </a:p>
      </dgm:t>
    </dgm:pt>
    <dgm:pt modelId="{5FFFC02F-A347-4D7C-9F6E-07F2BA186961}" type="parTrans" cxnId="{6642F848-6429-46C8-910A-1612B64A95B0}">
      <dgm:prSet/>
      <dgm:spPr/>
      <dgm:t>
        <a:bodyPr/>
        <a:lstStyle/>
        <a:p>
          <a:endParaRPr lang="en-GB"/>
        </a:p>
      </dgm:t>
    </dgm:pt>
    <dgm:pt modelId="{79F56D66-D21B-4FFE-84B6-5786887DA61D}" type="sibTrans" cxnId="{6642F848-6429-46C8-910A-1612B64A95B0}">
      <dgm:prSet/>
      <dgm:spPr/>
      <dgm:t>
        <a:bodyPr/>
        <a:lstStyle/>
        <a:p>
          <a:endParaRPr lang="en-GB"/>
        </a:p>
      </dgm:t>
    </dgm:pt>
    <dgm:pt modelId="{C7393702-8D6A-44B7-9374-03290513FE9E}">
      <dgm:prSet phldrT="[Text]" custT="1"/>
      <dgm:spPr/>
      <dgm:t>
        <a:bodyPr/>
        <a:lstStyle/>
        <a:p>
          <a:r>
            <a:rPr lang="en-GB" sz="1800" b="1" dirty="0">
              <a:solidFill>
                <a:srgbClr val="622567"/>
              </a:solidFill>
            </a:rPr>
            <a:t>Data Analysis</a:t>
          </a:r>
        </a:p>
      </dgm:t>
    </dgm:pt>
    <dgm:pt modelId="{39E8105F-EE41-4B04-BD2E-A9958BE8872A}" type="parTrans" cxnId="{31FDF5F6-0F01-41CB-BCD3-9824BFDA8D36}">
      <dgm:prSet/>
      <dgm:spPr/>
      <dgm:t>
        <a:bodyPr/>
        <a:lstStyle/>
        <a:p>
          <a:endParaRPr lang="en-GB"/>
        </a:p>
      </dgm:t>
    </dgm:pt>
    <dgm:pt modelId="{DEA3D6E1-2CC2-4CDA-A522-9056F9046036}" type="sibTrans" cxnId="{31FDF5F6-0F01-41CB-BCD3-9824BFDA8D36}">
      <dgm:prSet/>
      <dgm:spPr/>
      <dgm:t>
        <a:bodyPr/>
        <a:lstStyle/>
        <a:p>
          <a:endParaRPr lang="en-GB"/>
        </a:p>
      </dgm:t>
    </dgm:pt>
    <dgm:pt modelId="{7907A0F7-9411-447A-9484-1F022C53066E}">
      <dgm:prSet phldrT="[Text]" custT="1"/>
      <dgm:spPr/>
      <dgm:t>
        <a:bodyPr/>
        <a:lstStyle/>
        <a:p>
          <a:r>
            <a:rPr lang="es-MX" sz="1800" b="1" dirty="0">
              <a:solidFill>
                <a:srgbClr val="622567"/>
              </a:solidFill>
            </a:rPr>
            <a:t>Tools and Software</a:t>
          </a:r>
          <a:endParaRPr lang="en-GB" sz="1800" b="1" dirty="0">
            <a:solidFill>
              <a:srgbClr val="622567"/>
            </a:solidFill>
          </a:endParaRPr>
        </a:p>
      </dgm:t>
    </dgm:pt>
    <dgm:pt modelId="{AAAE5F53-774F-45F7-8625-E8D4B3C0B597}" type="parTrans" cxnId="{DAB86BC8-FCC8-40AE-8DE1-EE0F86235DAF}">
      <dgm:prSet/>
      <dgm:spPr/>
      <dgm:t>
        <a:bodyPr/>
        <a:lstStyle/>
        <a:p>
          <a:endParaRPr lang="en-GB"/>
        </a:p>
      </dgm:t>
    </dgm:pt>
    <dgm:pt modelId="{DBE622E4-5D5D-42F7-BAD1-EB54E83710CF}" type="sibTrans" cxnId="{DAB86BC8-FCC8-40AE-8DE1-EE0F86235DAF}">
      <dgm:prSet/>
      <dgm:spPr/>
      <dgm:t>
        <a:bodyPr/>
        <a:lstStyle/>
        <a:p>
          <a:endParaRPr lang="en-GB"/>
        </a:p>
      </dgm:t>
    </dgm:pt>
    <dgm:pt modelId="{1919890C-E281-4102-804A-68DDAB538BD4}">
      <dgm:prSet custT="1"/>
      <dgm:spPr/>
      <dgm:t>
        <a:bodyPr/>
        <a:lstStyle/>
        <a:p>
          <a:r>
            <a:rPr lang="en-GB" sz="1800" b="1" dirty="0">
              <a:solidFill>
                <a:srgbClr val="622567"/>
              </a:solidFill>
            </a:rPr>
            <a:t>Scalability and Efficiency Considerations</a:t>
          </a:r>
        </a:p>
      </dgm:t>
    </dgm:pt>
    <dgm:pt modelId="{14439BDB-18D8-4919-8685-9F089779E05D}" type="parTrans" cxnId="{89669C5D-E201-421F-B824-146FB3B86CE2}">
      <dgm:prSet/>
      <dgm:spPr/>
      <dgm:t>
        <a:bodyPr/>
        <a:lstStyle/>
        <a:p>
          <a:endParaRPr lang="en-GB"/>
        </a:p>
      </dgm:t>
    </dgm:pt>
    <dgm:pt modelId="{39A8ED4B-6AA3-4362-BFC3-D1A7259B2F02}" type="sibTrans" cxnId="{89669C5D-E201-421F-B824-146FB3B86CE2}">
      <dgm:prSet/>
      <dgm:spPr/>
      <dgm:t>
        <a:bodyPr/>
        <a:lstStyle/>
        <a:p>
          <a:endParaRPr lang="en-GB"/>
        </a:p>
      </dgm:t>
    </dgm:pt>
    <dgm:pt modelId="{702BC8C9-50EC-46AE-80C9-651D870FC47C}" type="pres">
      <dgm:prSet presAssocID="{E109FD96-66EF-450D-A92C-0377B5DBB690}" presName="Name0" presStyleCnt="0">
        <dgm:presLayoutVars>
          <dgm:dir/>
          <dgm:resizeHandles val="exact"/>
        </dgm:presLayoutVars>
      </dgm:prSet>
      <dgm:spPr/>
    </dgm:pt>
    <dgm:pt modelId="{B92CDFCD-C160-4F09-8932-53073FD37C00}" type="pres">
      <dgm:prSet presAssocID="{396CBD48-B17E-467D-A2DF-5B5FAAD55105}" presName="node" presStyleLbl="node1" presStyleIdx="0" presStyleCnt="9">
        <dgm:presLayoutVars>
          <dgm:bulletEnabled val="1"/>
        </dgm:presLayoutVars>
      </dgm:prSet>
      <dgm:spPr/>
    </dgm:pt>
    <dgm:pt modelId="{BF3B519C-DDE2-4F99-9E5C-29A1AEB73270}" type="pres">
      <dgm:prSet presAssocID="{7412937A-00F4-4FE8-9763-FC1866D687E2}" presName="sibTrans" presStyleLbl="sibTrans1D1" presStyleIdx="0" presStyleCnt="8"/>
      <dgm:spPr/>
    </dgm:pt>
    <dgm:pt modelId="{C4C3343A-9A37-4DFE-9F93-674728B50199}" type="pres">
      <dgm:prSet presAssocID="{7412937A-00F4-4FE8-9763-FC1866D687E2}" presName="connectorText" presStyleLbl="sibTrans1D1" presStyleIdx="0" presStyleCnt="8"/>
      <dgm:spPr/>
    </dgm:pt>
    <dgm:pt modelId="{0AD43B6D-6807-4596-B6C0-3DF1E260CCF6}" type="pres">
      <dgm:prSet presAssocID="{2C43D32A-5ACE-47A3-AC1F-D15C701B0780}" presName="node" presStyleLbl="node1" presStyleIdx="1" presStyleCnt="9">
        <dgm:presLayoutVars>
          <dgm:bulletEnabled val="1"/>
        </dgm:presLayoutVars>
      </dgm:prSet>
      <dgm:spPr/>
    </dgm:pt>
    <dgm:pt modelId="{F30078FE-C483-4D7C-B68D-54601D14817A}" type="pres">
      <dgm:prSet presAssocID="{A987FD29-A46C-474E-94A9-452FFF988CFC}" presName="sibTrans" presStyleLbl="sibTrans1D1" presStyleIdx="1" presStyleCnt="8"/>
      <dgm:spPr/>
    </dgm:pt>
    <dgm:pt modelId="{702219AC-4A9B-4C3E-95A3-C6DF90F33868}" type="pres">
      <dgm:prSet presAssocID="{A987FD29-A46C-474E-94A9-452FFF988CFC}" presName="connectorText" presStyleLbl="sibTrans1D1" presStyleIdx="1" presStyleCnt="8"/>
      <dgm:spPr/>
    </dgm:pt>
    <dgm:pt modelId="{0A9E3A72-C83F-4833-A48E-A855AC698488}" type="pres">
      <dgm:prSet presAssocID="{A003F8C8-09D8-4E26-A381-7EE190B866F7}" presName="node" presStyleLbl="node1" presStyleIdx="2" presStyleCnt="9">
        <dgm:presLayoutVars>
          <dgm:bulletEnabled val="1"/>
        </dgm:presLayoutVars>
      </dgm:prSet>
      <dgm:spPr/>
    </dgm:pt>
    <dgm:pt modelId="{645B7C57-5C1C-4CC0-B0F5-917290C4C01F}" type="pres">
      <dgm:prSet presAssocID="{70CF9D26-BB6A-4927-A801-3C015411B211}" presName="sibTrans" presStyleLbl="sibTrans1D1" presStyleIdx="2" presStyleCnt="8"/>
      <dgm:spPr/>
    </dgm:pt>
    <dgm:pt modelId="{A6572304-BE4C-4730-A4C4-C2A9E42D4EEA}" type="pres">
      <dgm:prSet presAssocID="{70CF9D26-BB6A-4927-A801-3C015411B211}" presName="connectorText" presStyleLbl="sibTrans1D1" presStyleIdx="2" presStyleCnt="8"/>
      <dgm:spPr/>
    </dgm:pt>
    <dgm:pt modelId="{95D649BF-F4F3-46D6-A79C-4D67EFEE3C3D}" type="pres">
      <dgm:prSet presAssocID="{7B0AC100-DF45-4BB4-95B6-31740CDA5938}" presName="node" presStyleLbl="node1" presStyleIdx="3" presStyleCnt="9">
        <dgm:presLayoutVars>
          <dgm:bulletEnabled val="1"/>
        </dgm:presLayoutVars>
      </dgm:prSet>
      <dgm:spPr/>
    </dgm:pt>
    <dgm:pt modelId="{904F65B4-3276-43C0-9C00-163717FECCA4}" type="pres">
      <dgm:prSet presAssocID="{C12D7025-0D5A-43CC-892B-3D5980807C9C}" presName="sibTrans" presStyleLbl="sibTrans1D1" presStyleIdx="3" presStyleCnt="8"/>
      <dgm:spPr/>
    </dgm:pt>
    <dgm:pt modelId="{BCF1238D-441F-43F1-B0A1-31ACB21AEAFC}" type="pres">
      <dgm:prSet presAssocID="{C12D7025-0D5A-43CC-892B-3D5980807C9C}" presName="connectorText" presStyleLbl="sibTrans1D1" presStyleIdx="3" presStyleCnt="8"/>
      <dgm:spPr/>
    </dgm:pt>
    <dgm:pt modelId="{86E33A0D-D14D-4C39-B594-709DB7F51177}" type="pres">
      <dgm:prSet presAssocID="{47CEFD9D-0AD3-4E31-A747-438B61CBB50E}" presName="node" presStyleLbl="node1" presStyleIdx="4" presStyleCnt="9">
        <dgm:presLayoutVars>
          <dgm:bulletEnabled val="1"/>
        </dgm:presLayoutVars>
      </dgm:prSet>
      <dgm:spPr/>
    </dgm:pt>
    <dgm:pt modelId="{21CC3FFE-8939-451D-B168-2AA8F7D5EB25}" type="pres">
      <dgm:prSet presAssocID="{8C11E9FC-AD7E-421E-ABFA-050E038375DD}" presName="sibTrans" presStyleLbl="sibTrans1D1" presStyleIdx="4" presStyleCnt="8"/>
      <dgm:spPr/>
    </dgm:pt>
    <dgm:pt modelId="{2E76CCA3-BE3D-476D-BBC6-9E28DE1FFF98}" type="pres">
      <dgm:prSet presAssocID="{8C11E9FC-AD7E-421E-ABFA-050E038375DD}" presName="connectorText" presStyleLbl="sibTrans1D1" presStyleIdx="4" presStyleCnt="8"/>
      <dgm:spPr/>
    </dgm:pt>
    <dgm:pt modelId="{4D780A4E-CF28-42E5-8AC6-56B7E74BF48D}" type="pres">
      <dgm:prSet presAssocID="{F479C9AD-4815-47FD-9941-8F274953553E}" presName="node" presStyleLbl="node1" presStyleIdx="5" presStyleCnt="9">
        <dgm:presLayoutVars>
          <dgm:bulletEnabled val="1"/>
        </dgm:presLayoutVars>
      </dgm:prSet>
      <dgm:spPr/>
    </dgm:pt>
    <dgm:pt modelId="{F74F724B-7BDA-4014-9805-AF1C729EBF16}" type="pres">
      <dgm:prSet presAssocID="{79F56D66-D21B-4FFE-84B6-5786887DA61D}" presName="sibTrans" presStyleLbl="sibTrans1D1" presStyleIdx="5" presStyleCnt="8"/>
      <dgm:spPr/>
    </dgm:pt>
    <dgm:pt modelId="{88517A9D-F050-4CD6-88C5-82CEFC69E9B1}" type="pres">
      <dgm:prSet presAssocID="{79F56D66-D21B-4FFE-84B6-5786887DA61D}" presName="connectorText" presStyleLbl="sibTrans1D1" presStyleIdx="5" presStyleCnt="8"/>
      <dgm:spPr/>
    </dgm:pt>
    <dgm:pt modelId="{F21C11B6-71DF-4278-93F4-278788C84E45}" type="pres">
      <dgm:prSet presAssocID="{1919890C-E281-4102-804A-68DDAB538BD4}" presName="node" presStyleLbl="node1" presStyleIdx="6" presStyleCnt="9">
        <dgm:presLayoutVars>
          <dgm:bulletEnabled val="1"/>
        </dgm:presLayoutVars>
      </dgm:prSet>
      <dgm:spPr/>
    </dgm:pt>
    <dgm:pt modelId="{F0976DA1-E930-42E3-A337-D360A74D3ECB}" type="pres">
      <dgm:prSet presAssocID="{39A8ED4B-6AA3-4362-BFC3-D1A7259B2F02}" presName="sibTrans" presStyleLbl="sibTrans1D1" presStyleIdx="6" presStyleCnt="8"/>
      <dgm:spPr/>
    </dgm:pt>
    <dgm:pt modelId="{AB3317F7-0B44-479B-B796-4AC2DAA2ED19}" type="pres">
      <dgm:prSet presAssocID="{39A8ED4B-6AA3-4362-BFC3-D1A7259B2F02}" presName="connectorText" presStyleLbl="sibTrans1D1" presStyleIdx="6" presStyleCnt="8"/>
      <dgm:spPr/>
    </dgm:pt>
    <dgm:pt modelId="{D7B256F0-C852-4D3D-A145-750D0AF02A20}" type="pres">
      <dgm:prSet presAssocID="{C7393702-8D6A-44B7-9374-03290513FE9E}" presName="node" presStyleLbl="node1" presStyleIdx="7" presStyleCnt="9">
        <dgm:presLayoutVars>
          <dgm:bulletEnabled val="1"/>
        </dgm:presLayoutVars>
      </dgm:prSet>
      <dgm:spPr/>
    </dgm:pt>
    <dgm:pt modelId="{CE470FB6-9826-4930-ACBA-147DAD7726DF}" type="pres">
      <dgm:prSet presAssocID="{DEA3D6E1-2CC2-4CDA-A522-9056F9046036}" presName="sibTrans" presStyleLbl="sibTrans1D1" presStyleIdx="7" presStyleCnt="8"/>
      <dgm:spPr/>
    </dgm:pt>
    <dgm:pt modelId="{19A1BF8F-06BF-458E-A172-9D3C12290331}" type="pres">
      <dgm:prSet presAssocID="{DEA3D6E1-2CC2-4CDA-A522-9056F9046036}" presName="connectorText" presStyleLbl="sibTrans1D1" presStyleIdx="7" presStyleCnt="8"/>
      <dgm:spPr/>
    </dgm:pt>
    <dgm:pt modelId="{45BCD7D4-344B-4E18-8280-4C4EBC1EB556}" type="pres">
      <dgm:prSet presAssocID="{7907A0F7-9411-447A-9484-1F022C53066E}" presName="node" presStyleLbl="node1" presStyleIdx="8" presStyleCnt="9">
        <dgm:presLayoutVars>
          <dgm:bulletEnabled val="1"/>
        </dgm:presLayoutVars>
      </dgm:prSet>
      <dgm:spPr/>
    </dgm:pt>
  </dgm:ptLst>
  <dgm:cxnLst>
    <dgm:cxn modelId="{A29B8002-DFC6-4A58-9267-3D0480DCDE39}" srcId="{E109FD96-66EF-450D-A92C-0377B5DBB690}" destId="{2C43D32A-5ACE-47A3-AC1F-D15C701B0780}" srcOrd="1" destOrd="0" parTransId="{4B58F83B-F60F-45C6-AF8D-741F1C2E459F}" sibTransId="{A987FD29-A46C-474E-94A9-452FFF988CFC}"/>
    <dgm:cxn modelId="{4240DB05-FD6A-4CC6-A177-F5C9ECA8A5B8}" type="presOf" srcId="{8C11E9FC-AD7E-421E-ABFA-050E038375DD}" destId="{21CC3FFE-8939-451D-B168-2AA8F7D5EB25}" srcOrd="0" destOrd="0" presId="urn:microsoft.com/office/officeart/2005/8/layout/bProcess3"/>
    <dgm:cxn modelId="{BDBD4409-9D14-405B-A88E-93D0F8B41B76}" srcId="{E109FD96-66EF-450D-A92C-0377B5DBB690}" destId="{A003F8C8-09D8-4E26-A381-7EE190B866F7}" srcOrd="2" destOrd="0" parTransId="{24FCA6B9-439B-4384-B3E5-9CED6975E88E}" sibTransId="{70CF9D26-BB6A-4927-A801-3C015411B211}"/>
    <dgm:cxn modelId="{AC57CD20-74EA-4340-A4C1-730FBD9008A6}" type="presOf" srcId="{2C43D32A-5ACE-47A3-AC1F-D15C701B0780}" destId="{0AD43B6D-6807-4596-B6C0-3DF1E260CCF6}" srcOrd="0" destOrd="0" presId="urn:microsoft.com/office/officeart/2005/8/layout/bProcess3"/>
    <dgm:cxn modelId="{5C3CC52C-E52A-419C-A02A-E9D7202236C9}" type="presOf" srcId="{39A8ED4B-6AA3-4362-BFC3-D1A7259B2F02}" destId="{F0976DA1-E930-42E3-A337-D360A74D3ECB}" srcOrd="0" destOrd="0" presId="urn:microsoft.com/office/officeart/2005/8/layout/bProcess3"/>
    <dgm:cxn modelId="{E7115432-562B-486D-A9CC-D32EF3F0B970}" type="presOf" srcId="{39A8ED4B-6AA3-4362-BFC3-D1A7259B2F02}" destId="{AB3317F7-0B44-479B-B796-4AC2DAA2ED19}" srcOrd="1" destOrd="0" presId="urn:microsoft.com/office/officeart/2005/8/layout/bProcess3"/>
    <dgm:cxn modelId="{0DB7873E-E21D-4BFC-B93D-B4FEC5BB0887}" type="presOf" srcId="{E109FD96-66EF-450D-A92C-0377B5DBB690}" destId="{702BC8C9-50EC-46AE-80C9-651D870FC47C}" srcOrd="0" destOrd="0" presId="urn:microsoft.com/office/officeart/2005/8/layout/bProcess3"/>
    <dgm:cxn modelId="{FA0E3D40-7754-47BF-B653-8CAE51377D84}" type="presOf" srcId="{A003F8C8-09D8-4E26-A381-7EE190B866F7}" destId="{0A9E3A72-C83F-4833-A48E-A855AC698488}" srcOrd="0" destOrd="0" presId="urn:microsoft.com/office/officeart/2005/8/layout/bProcess3"/>
    <dgm:cxn modelId="{89669C5D-E201-421F-B824-146FB3B86CE2}" srcId="{E109FD96-66EF-450D-A92C-0377B5DBB690}" destId="{1919890C-E281-4102-804A-68DDAB538BD4}" srcOrd="6" destOrd="0" parTransId="{14439BDB-18D8-4919-8685-9F089779E05D}" sibTransId="{39A8ED4B-6AA3-4362-BFC3-D1A7259B2F02}"/>
    <dgm:cxn modelId="{8D374D41-0684-47B2-8971-7A656A905930}" srcId="{E109FD96-66EF-450D-A92C-0377B5DBB690}" destId="{47CEFD9D-0AD3-4E31-A747-438B61CBB50E}" srcOrd="4" destOrd="0" parTransId="{D0E198A1-9700-4DE2-A1F7-4A10CD2D883C}" sibTransId="{8C11E9FC-AD7E-421E-ABFA-050E038375DD}"/>
    <dgm:cxn modelId="{6642F848-6429-46C8-910A-1612B64A95B0}" srcId="{E109FD96-66EF-450D-A92C-0377B5DBB690}" destId="{F479C9AD-4815-47FD-9941-8F274953553E}" srcOrd="5" destOrd="0" parTransId="{5FFFC02F-A347-4D7C-9F6E-07F2BA186961}" sibTransId="{79F56D66-D21B-4FFE-84B6-5786887DA61D}"/>
    <dgm:cxn modelId="{92451051-888A-4DE3-A570-9A2B2412F4BB}" type="presOf" srcId="{DEA3D6E1-2CC2-4CDA-A522-9056F9046036}" destId="{CE470FB6-9826-4930-ACBA-147DAD7726DF}" srcOrd="0" destOrd="0" presId="urn:microsoft.com/office/officeart/2005/8/layout/bProcess3"/>
    <dgm:cxn modelId="{DA425E52-932A-4BB3-84BE-AD043ED30C6C}" type="presOf" srcId="{7B0AC100-DF45-4BB4-95B6-31740CDA5938}" destId="{95D649BF-F4F3-46D6-A79C-4D67EFEE3C3D}" srcOrd="0" destOrd="0" presId="urn:microsoft.com/office/officeart/2005/8/layout/bProcess3"/>
    <dgm:cxn modelId="{AFFC5C55-5261-427E-8F34-C3D04647DF8B}" type="presOf" srcId="{F479C9AD-4815-47FD-9941-8F274953553E}" destId="{4D780A4E-CF28-42E5-8AC6-56B7E74BF48D}" srcOrd="0" destOrd="0" presId="urn:microsoft.com/office/officeart/2005/8/layout/bProcess3"/>
    <dgm:cxn modelId="{C2B32559-2AC5-4784-ABF2-4C1FBD28ADF7}" type="presOf" srcId="{70CF9D26-BB6A-4927-A801-3C015411B211}" destId="{A6572304-BE4C-4730-A4C4-C2A9E42D4EEA}" srcOrd="1" destOrd="0" presId="urn:microsoft.com/office/officeart/2005/8/layout/bProcess3"/>
    <dgm:cxn modelId="{C1CBEC7C-B547-4A73-9A09-E0413EF42918}" type="presOf" srcId="{70CF9D26-BB6A-4927-A801-3C015411B211}" destId="{645B7C57-5C1C-4CC0-B0F5-917290C4C01F}" srcOrd="0" destOrd="0" presId="urn:microsoft.com/office/officeart/2005/8/layout/bProcess3"/>
    <dgm:cxn modelId="{E251F57F-27D4-4326-B217-47CBF57FE210}" type="presOf" srcId="{396CBD48-B17E-467D-A2DF-5B5FAAD55105}" destId="{B92CDFCD-C160-4F09-8932-53073FD37C00}" srcOrd="0" destOrd="0" presId="urn:microsoft.com/office/officeart/2005/8/layout/bProcess3"/>
    <dgm:cxn modelId="{5B224684-84D3-4456-A32B-1D3432D36E81}" srcId="{E109FD96-66EF-450D-A92C-0377B5DBB690}" destId="{396CBD48-B17E-467D-A2DF-5B5FAAD55105}" srcOrd="0" destOrd="0" parTransId="{FB5DE738-BCC3-400E-9E91-4664630F4046}" sibTransId="{7412937A-00F4-4FE8-9763-FC1866D687E2}"/>
    <dgm:cxn modelId="{E522B690-5F72-476E-B3A2-C5C60030EE76}" type="presOf" srcId="{A987FD29-A46C-474E-94A9-452FFF988CFC}" destId="{702219AC-4A9B-4C3E-95A3-C6DF90F33868}" srcOrd="1" destOrd="0" presId="urn:microsoft.com/office/officeart/2005/8/layout/bProcess3"/>
    <dgm:cxn modelId="{30A7649A-6810-45EF-9910-F78ACDF55283}" type="presOf" srcId="{47CEFD9D-0AD3-4E31-A747-438B61CBB50E}" destId="{86E33A0D-D14D-4C39-B594-709DB7F51177}" srcOrd="0" destOrd="0" presId="urn:microsoft.com/office/officeart/2005/8/layout/bProcess3"/>
    <dgm:cxn modelId="{78C70FA2-2E10-4008-946D-6211CAEEC8DB}" type="presOf" srcId="{C7393702-8D6A-44B7-9374-03290513FE9E}" destId="{D7B256F0-C852-4D3D-A145-750D0AF02A20}" srcOrd="0" destOrd="0" presId="urn:microsoft.com/office/officeart/2005/8/layout/bProcess3"/>
    <dgm:cxn modelId="{8A6A8CA5-12BD-4595-BFF8-16D0CAEB9557}" type="presOf" srcId="{A987FD29-A46C-474E-94A9-452FFF988CFC}" destId="{F30078FE-C483-4D7C-B68D-54601D14817A}" srcOrd="0" destOrd="0" presId="urn:microsoft.com/office/officeart/2005/8/layout/bProcess3"/>
    <dgm:cxn modelId="{D17890A6-EF38-4F1A-B8B8-D4DECED26960}" type="presOf" srcId="{C12D7025-0D5A-43CC-892B-3D5980807C9C}" destId="{BCF1238D-441F-43F1-B0A1-31ACB21AEAFC}" srcOrd="1" destOrd="0" presId="urn:microsoft.com/office/officeart/2005/8/layout/bProcess3"/>
    <dgm:cxn modelId="{53C9B7AF-8EF0-4CFB-AD92-F307E544F4CE}" type="presOf" srcId="{C12D7025-0D5A-43CC-892B-3D5980807C9C}" destId="{904F65B4-3276-43C0-9C00-163717FECCA4}" srcOrd="0" destOrd="0" presId="urn:microsoft.com/office/officeart/2005/8/layout/bProcess3"/>
    <dgm:cxn modelId="{763772BA-EA87-4672-B9FA-70EF22E3F76F}" type="presOf" srcId="{7412937A-00F4-4FE8-9763-FC1866D687E2}" destId="{BF3B519C-DDE2-4F99-9E5C-29A1AEB73270}" srcOrd="0" destOrd="0" presId="urn:microsoft.com/office/officeart/2005/8/layout/bProcess3"/>
    <dgm:cxn modelId="{CB807BBD-6921-4895-AAAF-1ED869C73FD1}" type="presOf" srcId="{79F56D66-D21B-4FFE-84B6-5786887DA61D}" destId="{88517A9D-F050-4CD6-88C5-82CEFC69E9B1}" srcOrd="1" destOrd="0" presId="urn:microsoft.com/office/officeart/2005/8/layout/bProcess3"/>
    <dgm:cxn modelId="{DAB86BC8-FCC8-40AE-8DE1-EE0F86235DAF}" srcId="{E109FD96-66EF-450D-A92C-0377B5DBB690}" destId="{7907A0F7-9411-447A-9484-1F022C53066E}" srcOrd="8" destOrd="0" parTransId="{AAAE5F53-774F-45F7-8625-E8D4B3C0B597}" sibTransId="{DBE622E4-5D5D-42F7-BAD1-EB54E83710CF}"/>
    <dgm:cxn modelId="{637A05DA-DB22-48CC-B674-91AF5C5CC0F2}" type="presOf" srcId="{79F56D66-D21B-4FFE-84B6-5786887DA61D}" destId="{F74F724B-7BDA-4014-9805-AF1C729EBF16}" srcOrd="0" destOrd="0" presId="urn:microsoft.com/office/officeart/2005/8/layout/bProcess3"/>
    <dgm:cxn modelId="{97D189E1-95AC-4125-8455-82C85A6D020E}" type="presOf" srcId="{7907A0F7-9411-447A-9484-1F022C53066E}" destId="{45BCD7D4-344B-4E18-8280-4C4EBC1EB556}" srcOrd="0" destOrd="0" presId="urn:microsoft.com/office/officeart/2005/8/layout/bProcess3"/>
    <dgm:cxn modelId="{A00CBFE7-76FC-43A0-AA3B-C574A271E396}" type="presOf" srcId="{DEA3D6E1-2CC2-4CDA-A522-9056F9046036}" destId="{19A1BF8F-06BF-458E-A172-9D3C12290331}" srcOrd="1" destOrd="0" presId="urn:microsoft.com/office/officeart/2005/8/layout/bProcess3"/>
    <dgm:cxn modelId="{EB65EAF4-C4E5-451B-A2B1-4A9BE77B6AB8}" srcId="{E109FD96-66EF-450D-A92C-0377B5DBB690}" destId="{7B0AC100-DF45-4BB4-95B6-31740CDA5938}" srcOrd="3" destOrd="0" parTransId="{62741290-C940-41FE-85F3-2C169DA4BF19}" sibTransId="{C12D7025-0D5A-43CC-892B-3D5980807C9C}"/>
    <dgm:cxn modelId="{31FDF5F6-0F01-41CB-BCD3-9824BFDA8D36}" srcId="{E109FD96-66EF-450D-A92C-0377B5DBB690}" destId="{C7393702-8D6A-44B7-9374-03290513FE9E}" srcOrd="7" destOrd="0" parTransId="{39E8105F-EE41-4B04-BD2E-A9958BE8872A}" sibTransId="{DEA3D6E1-2CC2-4CDA-A522-9056F9046036}"/>
    <dgm:cxn modelId="{642F02F7-E102-4F1C-9494-9C5B395347DA}" type="presOf" srcId="{1919890C-E281-4102-804A-68DDAB538BD4}" destId="{F21C11B6-71DF-4278-93F4-278788C84E45}" srcOrd="0" destOrd="0" presId="urn:microsoft.com/office/officeart/2005/8/layout/bProcess3"/>
    <dgm:cxn modelId="{E81977FA-9E00-4D8E-9D87-6CB5C57EFD7A}" type="presOf" srcId="{8C11E9FC-AD7E-421E-ABFA-050E038375DD}" destId="{2E76CCA3-BE3D-476D-BBC6-9E28DE1FFF98}" srcOrd="1" destOrd="0" presId="urn:microsoft.com/office/officeart/2005/8/layout/bProcess3"/>
    <dgm:cxn modelId="{418CE4FE-AEC6-433E-9F57-2810A8C3F246}" type="presOf" srcId="{7412937A-00F4-4FE8-9763-FC1866D687E2}" destId="{C4C3343A-9A37-4DFE-9F93-674728B50199}" srcOrd="1" destOrd="0" presId="urn:microsoft.com/office/officeart/2005/8/layout/bProcess3"/>
    <dgm:cxn modelId="{1D7BBF08-5266-46ED-9AE1-4FA37BF2FE3D}" type="presParOf" srcId="{702BC8C9-50EC-46AE-80C9-651D870FC47C}" destId="{B92CDFCD-C160-4F09-8932-53073FD37C00}" srcOrd="0" destOrd="0" presId="urn:microsoft.com/office/officeart/2005/8/layout/bProcess3"/>
    <dgm:cxn modelId="{01C9A065-3A58-4B9F-B8A4-F9B8E71EE243}" type="presParOf" srcId="{702BC8C9-50EC-46AE-80C9-651D870FC47C}" destId="{BF3B519C-DDE2-4F99-9E5C-29A1AEB73270}" srcOrd="1" destOrd="0" presId="urn:microsoft.com/office/officeart/2005/8/layout/bProcess3"/>
    <dgm:cxn modelId="{D4391174-CE5D-470C-9227-1F2712D11289}" type="presParOf" srcId="{BF3B519C-DDE2-4F99-9E5C-29A1AEB73270}" destId="{C4C3343A-9A37-4DFE-9F93-674728B50199}" srcOrd="0" destOrd="0" presId="urn:microsoft.com/office/officeart/2005/8/layout/bProcess3"/>
    <dgm:cxn modelId="{C0C852BA-BFD6-4ACC-B7F8-F727A68ECAD5}" type="presParOf" srcId="{702BC8C9-50EC-46AE-80C9-651D870FC47C}" destId="{0AD43B6D-6807-4596-B6C0-3DF1E260CCF6}" srcOrd="2" destOrd="0" presId="urn:microsoft.com/office/officeart/2005/8/layout/bProcess3"/>
    <dgm:cxn modelId="{1FFF8A30-565F-4D45-95F7-29D0E9CEB1AE}" type="presParOf" srcId="{702BC8C9-50EC-46AE-80C9-651D870FC47C}" destId="{F30078FE-C483-4D7C-B68D-54601D14817A}" srcOrd="3" destOrd="0" presId="urn:microsoft.com/office/officeart/2005/8/layout/bProcess3"/>
    <dgm:cxn modelId="{ED2132E8-CF2B-4D12-A46B-E6E03C6B4002}" type="presParOf" srcId="{F30078FE-C483-4D7C-B68D-54601D14817A}" destId="{702219AC-4A9B-4C3E-95A3-C6DF90F33868}" srcOrd="0" destOrd="0" presId="urn:microsoft.com/office/officeart/2005/8/layout/bProcess3"/>
    <dgm:cxn modelId="{55D996DA-36D9-45C0-94C8-60F58946EF1F}" type="presParOf" srcId="{702BC8C9-50EC-46AE-80C9-651D870FC47C}" destId="{0A9E3A72-C83F-4833-A48E-A855AC698488}" srcOrd="4" destOrd="0" presId="urn:microsoft.com/office/officeart/2005/8/layout/bProcess3"/>
    <dgm:cxn modelId="{BBC713B9-701A-4B6F-AD8E-76DE1025C5CD}" type="presParOf" srcId="{702BC8C9-50EC-46AE-80C9-651D870FC47C}" destId="{645B7C57-5C1C-4CC0-B0F5-917290C4C01F}" srcOrd="5" destOrd="0" presId="urn:microsoft.com/office/officeart/2005/8/layout/bProcess3"/>
    <dgm:cxn modelId="{FA7467EB-C0E2-4824-96B9-281F02B23BEA}" type="presParOf" srcId="{645B7C57-5C1C-4CC0-B0F5-917290C4C01F}" destId="{A6572304-BE4C-4730-A4C4-C2A9E42D4EEA}" srcOrd="0" destOrd="0" presId="urn:microsoft.com/office/officeart/2005/8/layout/bProcess3"/>
    <dgm:cxn modelId="{46AC2967-D4D1-4741-9703-A89DE0990A42}" type="presParOf" srcId="{702BC8C9-50EC-46AE-80C9-651D870FC47C}" destId="{95D649BF-F4F3-46D6-A79C-4D67EFEE3C3D}" srcOrd="6" destOrd="0" presId="urn:microsoft.com/office/officeart/2005/8/layout/bProcess3"/>
    <dgm:cxn modelId="{009B57AC-DB11-4372-8F60-E1FBC962FAC5}" type="presParOf" srcId="{702BC8C9-50EC-46AE-80C9-651D870FC47C}" destId="{904F65B4-3276-43C0-9C00-163717FECCA4}" srcOrd="7" destOrd="0" presId="urn:microsoft.com/office/officeart/2005/8/layout/bProcess3"/>
    <dgm:cxn modelId="{031C0C8B-B346-4511-ADE4-DF7FEC0DE9AA}" type="presParOf" srcId="{904F65B4-3276-43C0-9C00-163717FECCA4}" destId="{BCF1238D-441F-43F1-B0A1-31ACB21AEAFC}" srcOrd="0" destOrd="0" presId="urn:microsoft.com/office/officeart/2005/8/layout/bProcess3"/>
    <dgm:cxn modelId="{71ED9E0C-E672-4810-A622-F9E7024E8CC3}" type="presParOf" srcId="{702BC8C9-50EC-46AE-80C9-651D870FC47C}" destId="{86E33A0D-D14D-4C39-B594-709DB7F51177}" srcOrd="8" destOrd="0" presId="urn:microsoft.com/office/officeart/2005/8/layout/bProcess3"/>
    <dgm:cxn modelId="{06D437F1-02E2-4576-942E-E21374242AE1}" type="presParOf" srcId="{702BC8C9-50EC-46AE-80C9-651D870FC47C}" destId="{21CC3FFE-8939-451D-B168-2AA8F7D5EB25}" srcOrd="9" destOrd="0" presId="urn:microsoft.com/office/officeart/2005/8/layout/bProcess3"/>
    <dgm:cxn modelId="{BFB896BA-A2B8-4A47-A03F-6D637F93F37E}" type="presParOf" srcId="{21CC3FFE-8939-451D-B168-2AA8F7D5EB25}" destId="{2E76CCA3-BE3D-476D-BBC6-9E28DE1FFF98}" srcOrd="0" destOrd="0" presId="urn:microsoft.com/office/officeart/2005/8/layout/bProcess3"/>
    <dgm:cxn modelId="{4A54239E-8177-40E2-9E00-037171CA4762}" type="presParOf" srcId="{702BC8C9-50EC-46AE-80C9-651D870FC47C}" destId="{4D780A4E-CF28-42E5-8AC6-56B7E74BF48D}" srcOrd="10" destOrd="0" presId="urn:microsoft.com/office/officeart/2005/8/layout/bProcess3"/>
    <dgm:cxn modelId="{72D87D42-6B20-4AA0-932B-2BEF25611880}" type="presParOf" srcId="{702BC8C9-50EC-46AE-80C9-651D870FC47C}" destId="{F74F724B-7BDA-4014-9805-AF1C729EBF16}" srcOrd="11" destOrd="0" presId="urn:microsoft.com/office/officeart/2005/8/layout/bProcess3"/>
    <dgm:cxn modelId="{BCEE1E17-AF77-44E8-8B75-AB36A5330806}" type="presParOf" srcId="{F74F724B-7BDA-4014-9805-AF1C729EBF16}" destId="{88517A9D-F050-4CD6-88C5-82CEFC69E9B1}" srcOrd="0" destOrd="0" presId="urn:microsoft.com/office/officeart/2005/8/layout/bProcess3"/>
    <dgm:cxn modelId="{9E592D26-C35A-4F7E-9447-867E36A1A1C8}" type="presParOf" srcId="{702BC8C9-50EC-46AE-80C9-651D870FC47C}" destId="{F21C11B6-71DF-4278-93F4-278788C84E45}" srcOrd="12" destOrd="0" presId="urn:microsoft.com/office/officeart/2005/8/layout/bProcess3"/>
    <dgm:cxn modelId="{09F67F54-D51D-4D21-A37A-95F9BA50BA86}" type="presParOf" srcId="{702BC8C9-50EC-46AE-80C9-651D870FC47C}" destId="{F0976DA1-E930-42E3-A337-D360A74D3ECB}" srcOrd="13" destOrd="0" presId="urn:microsoft.com/office/officeart/2005/8/layout/bProcess3"/>
    <dgm:cxn modelId="{611DE473-A802-45F3-8C95-F534F498B14F}" type="presParOf" srcId="{F0976DA1-E930-42E3-A337-D360A74D3ECB}" destId="{AB3317F7-0B44-479B-B796-4AC2DAA2ED19}" srcOrd="0" destOrd="0" presId="urn:microsoft.com/office/officeart/2005/8/layout/bProcess3"/>
    <dgm:cxn modelId="{347CBCA8-995C-43F9-9BFC-4DD97A140480}" type="presParOf" srcId="{702BC8C9-50EC-46AE-80C9-651D870FC47C}" destId="{D7B256F0-C852-4D3D-A145-750D0AF02A20}" srcOrd="14" destOrd="0" presId="urn:microsoft.com/office/officeart/2005/8/layout/bProcess3"/>
    <dgm:cxn modelId="{F254864E-4CEA-4CA9-BBD1-3931F1840B9C}" type="presParOf" srcId="{702BC8C9-50EC-46AE-80C9-651D870FC47C}" destId="{CE470FB6-9826-4930-ACBA-147DAD7726DF}" srcOrd="15" destOrd="0" presId="urn:microsoft.com/office/officeart/2005/8/layout/bProcess3"/>
    <dgm:cxn modelId="{ED1A18D0-F695-408D-8382-5046D14FE3AA}" type="presParOf" srcId="{CE470FB6-9826-4930-ACBA-147DAD7726DF}" destId="{19A1BF8F-06BF-458E-A172-9D3C12290331}" srcOrd="0" destOrd="0" presId="urn:microsoft.com/office/officeart/2005/8/layout/bProcess3"/>
    <dgm:cxn modelId="{F33D1C37-8E85-4B89-9517-3619295BDDE8}" type="presParOf" srcId="{702BC8C9-50EC-46AE-80C9-651D870FC47C}" destId="{45BCD7D4-344B-4E18-8280-4C4EBC1EB556}" srcOrd="16" destOrd="0" presId="urn:microsoft.com/office/officeart/2005/8/layout/bProcess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BF1F8A-BA7E-49BE-B37F-A674ECF943F0}" type="doc">
      <dgm:prSet loTypeId="urn:microsoft.com/office/officeart/2005/8/layout/h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A20589E3-B987-4357-9246-6695897FFCA1}">
      <dgm:prSet phldrT="[Text]"/>
      <dgm:spPr/>
      <dgm:t>
        <a:bodyPr/>
        <a:lstStyle/>
        <a:p>
          <a:r>
            <a:rPr lang="en-GB" b="1" dirty="0">
              <a:solidFill>
                <a:srgbClr val="622567"/>
              </a:solidFill>
            </a:rPr>
            <a:t>Ethical Considerations</a:t>
          </a:r>
        </a:p>
      </dgm:t>
    </dgm:pt>
    <dgm:pt modelId="{BFAE484C-6736-4591-A266-38FEDA0DCCAA}" type="parTrans" cxnId="{BDC515B4-2465-4DA0-B10F-FFE4B335F553}">
      <dgm:prSet/>
      <dgm:spPr/>
      <dgm:t>
        <a:bodyPr/>
        <a:lstStyle/>
        <a:p>
          <a:endParaRPr lang="en-GB"/>
        </a:p>
      </dgm:t>
    </dgm:pt>
    <dgm:pt modelId="{6DE15DC1-B39D-458E-B6CD-D56679EED34A}" type="sibTrans" cxnId="{BDC515B4-2465-4DA0-B10F-FFE4B335F553}">
      <dgm:prSet/>
      <dgm:spPr/>
      <dgm:t>
        <a:bodyPr/>
        <a:lstStyle/>
        <a:p>
          <a:endParaRPr lang="en-GB"/>
        </a:p>
      </dgm:t>
    </dgm:pt>
    <dgm:pt modelId="{7AA77CCA-645C-43E9-9949-12DE8D07583D}">
      <dgm:prSet phldrT="[Text]"/>
      <dgm:spPr/>
      <dgm:t>
        <a:bodyPr/>
        <a:lstStyle/>
        <a:p>
          <a:r>
            <a:rPr lang="en-GB" dirty="0">
              <a:solidFill>
                <a:srgbClr val="622567"/>
              </a:solidFill>
            </a:rPr>
            <a:t>Data Privacy and Confidentiality</a:t>
          </a:r>
        </a:p>
      </dgm:t>
    </dgm:pt>
    <dgm:pt modelId="{81DC73D8-0DC7-4453-81F5-F7580F0BF13D}" type="parTrans" cxnId="{3903CE5A-8A7B-4F4D-B58D-88C38C1E73C3}">
      <dgm:prSet/>
      <dgm:spPr/>
      <dgm:t>
        <a:bodyPr/>
        <a:lstStyle/>
        <a:p>
          <a:endParaRPr lang="en-GB"/>
        </a:p>
      </dgm:t>
    </dgm:pt>
    <dgm:pt modelId="{15C0042E-2B68-4214-8483-7523804DC77F}" type="sibTrans" cxnId="{3903CE5A-8A7B-4F4D-B58D-88C38C1E73C3}">
      <dgm:prSet/>
      <dgm:spPr/>
      <dgm:t>
        <a:bodyPr/>
        <a:lstStyle/>
        <a:p>
          <a:endParaRPr lang="en-GB"/>
        </a:p>
      </dgm:t>
    </dgm:pt>
    <dgm:pt modelId="{214A457B-604B-41EF-ABA9-CFD5EC0AA111}">
      <dgm:prSet phldrT="[Text]"/>
      <dgm:spPr/>
      <dgm:t>
        <a:bodyPr/>
        <a:lstStyle/>
        <a:p>
          <a:r>
            <a:rPr lang="en-GB" dirty="0">
              <a:solidFill>
                <a:srgbClr val="622567"/>
              </a:solidFill>
            </a:rPr>
            <a:t>Informed Consent</a:t>
          </a:r>
        </a:p>
      </dgm:t>
    </dgm:pt>
    <dgm:pt modelId="{9F12CB95-0295-4415-B6FC-77A8DE5DCDA7}" type="parTrans" cxnId="{2FA37A82-0DF4-45D5-919E-E141B119A803}">
      <dgm:prSet/>
      <dgm:spPr/>
      <dgm:t>
        <a:bodyPr/>
        <a:lstStyle/>
        <a:p>
          <a:endParaRPr lang="en-GB"/>
        </a:p>
      </dgm:t>
    </dgm:pt>
    <dgm:pt modelId="{A38FB6EC-5BE2-4021-ADFB-F9F42D6B2B57}" type="sibTrans" cxnId="{2FA37A82-0DF4-45D5-919E-E141B119A803}">
      <dgm:prSet/>
      <dgm:spPr/>
      <dgm:t>
        <a:bodyPr/>
        <a:lstStyle/>
        <a:p>
          <a:endParaRPr lang="en-GB"/>
        </a:p>
      </dgm:t>
    </dgm:pt>
    <dgm:pt modelId="{5EC63359-62A1-4759-B4DB-8CD5DE043564}">
      <dgm:prSet phldrT="[Text]"/>
      <dgm:spPr/>
      <dgm:t>
        <a:bodyPr/>
        <a:lstStyle/>
        <a:p>
          <a:r>
            <a:rPr lang="en-GB" b="1" dirty="0">
              <a:solidFill>
                <a:srgbClr val="622567"/>
              </a:solidFill>
            </a:rPr>
            <a:t>Risk Assessment</a:t>
          </a:r>
        </a:p>
      </dgm:t>
    </dgm:pt>
    <dgm:pt modelId="{A4793394-E746-47DE-96E0-92E6A36CB70C}" type="parTrans" cxnId="{544A79C9-D139-4212-8DD6-0E874A2703C5}">
      <dgm:prSet/>
      <dgm:spPr/>
      <dgm:t>
        <a:bodyPr/>
        <a:lstStyle/>
        <a:p>
          <a:endParaRPr lang="en-GB"/>
        </a:p>
      </dgm:t>
    </dgm:pt>
    <dgm:pt modelId="{156CAE95-2C88-4B66-9851-05766DAD109A}" type="sibTrans" cxnId="{544A79C9-D139-4212-8DD6-0E874A2703C5}">
      <dgm:prSet/>
      <dgm:spPr/>
      <dgm:t>
        <a:bodyPr/>
        <a:lstStyle/>
        <a:p>
          <a:endParaRPr lang="en-GB"/>
        </a:p>
      </dgm:t>
    </dgm:pt>
    <dgm:pt modelId="{924BCBC0-BA8F-4180-A96F-5928CD563CEF}">
      <dgm:prSet phldrT="[Text]"/>
      <dgm:spPr/>
      <dgm:t>
        <a:bodyPr/>
        <a:lstStyle/>
        <a:p>
          <a:r>
            <a:rPr lang="en-GB" dirty="0">
              <a:solidFill>
                <a:srgbClr val="622567"/>
              </a:solidFill>
            </a:rPr>
            <a:t>Potential Risks</a:t>
          </a:r>
        </a:p>
      </dgm:t>
    </dgm:pt>
    <dgm:pt modelId="{63AF2D2D-C7DB-4F67-BE56-CB9768A2CF53}" type="parTrans" cxnId="{B6528A3D-E41A-44F7-9983-61726E2375FB}">
      <dgm:prSet/>
      <dgm:spPr/>
      <dgm:t>
        <a:bodyPr/>
        <a:lstStyle/>
        <a:p>
          <a:endParaRPr lang="en-GB"/>
        </a:p>
      </dgm:t>
    </dgm:pt>
    <dgm:pt modelId="{3F5E3D54-5D22-4974-B573-6E76F7A4C143}" type="sibTrans" cxnId="{B6528A3D-E41A-44F7-9983-61726E2375FB}">
      <dgm:prSet/>
      <dgm:spPr/>
      <dgm:t>
        <a:bodyPr/>
        <a:lstStyle/>
        <a:p>
          <a:endParaRPr lang="en-GB"/>
        </a:p>
      </dgm:t>
    </dgm:pt>
    <dgm:pt modelId="{88CE6E37-7814-4A29-A789-37335AD59F20}">
      <dgm:prSet phldrT="[Text]"/>
      <dgm:spPr/>
      <dgm:t>
        <a:bodyPr/>
        <a:lstStyle/>
        <a:p>
          <a:r>
            <a:rPr lang="en-GB" dirty="0">
              <a:solidFill>
                <a:srgbClr val="622567"/>
              </a:solidFill>
            </a:rPr>
            <a:t>Data Security</a:t>
          </a:r>
        </a:p>
      </dgm:t>
    </dgm:pt>
    <dgm:pt modelId="{319EE162-E11F-471C-941A-A81C6697BE40}" type="parTrans" cxnId="{785DE05B-EA94-46A7-A6DF-CF1865EE631F}">
      <dgm:prSet/>
      <dgm:spPr/>
      <dgm:t>
        <a:bodyPr/>
        <a:lstStyle/>
        <a:p>
          <a:endParaRPr lang="en-GB"/>
        </a:p>
      </dgm:t>
    </dgm:pt>
    <dgm:pt modelId="{BF20B334-A0FF-4A61-B604-B7DB49D86086}" type="sibTrans" cxnId="{785DE05B-EA94-46A7-A6DF-CF1865EE631F}">
      <dgm:prSet/>
      <dgm:spPr/>
      <dgm:t>
        <a:bodyPr/>
        <a:lstStyle/>
        <a:p>
          <a:endParaRPr lang="en-GB"/>
        </a:p>
      </dgm:t>
    </dgm:pt>
    <dgm:pt modelId="{3719DDBF-09B7-446A-A5B3-893706E3911C}">
      <dgm:prSet phldrT="[Text]"/>
      <dgm:spPr/>
      <dgm:t>
        <a:bodyPr/>
        <a:lstStyle/>
        <a:p>
          <a:r>
            <a:rPr lang="en-GB" dirty="0">
              <a:solidFill>
                <a:srgbClr val="622567"/>
              </a:solidFill>
            </a:rPr>
            <a:t>Transparency and Accountability</a:t>
          </a:r>
        </a:p>
      </dgm:t>
    </dgm:pt>
    <dgm:pt modelId="{5E914A43-0553-4970-A141-D712895CF0BF}" type="parTrans" cxnId="{07EA9178-4A3C-496E-AC9D-544B6B5308B9}">
      <dgm:prSet/>
      <dgm:spPr/>
      <dgm:t>
        <a:bodyPr/>
        <a:lstStyle/>
        <a:p>
          <a:endParaRPr lang="en-GB"/>
        </a:p>
      </dgm:t>
    </dgm:pt>
    <dgm:pt modelId="{93E95979-69C1-4B30-9A63-6DACFFF20172}" type="sibTrans" cxnId="{07EA9178-4A3C-496E-AC9D-544B6B5308B9}">
      <dgm:prSet/>
      <dgm:spPr/>
      <dgm:t>
        <a:bodyPr/>
        <a:lstStyle/>
        <a:p>
          <a:endParaRPr lang="en-GB"/>
        </a:p>
      </dgm:t>
    </dgm:pt>
    <dgm:pt modelId="{ABE5F99D-6B3B-4361-A6E7-C73C5FE716D7}">
      <dgm:prSet phldrT="[Text]"/>
      <dgm:spPr/>
      <dgm:t>
        <a:bodyPr/>
        <a:lstStyle/>
        <a:p>
          <a:r>
            <a:rPr lang="en-GB" dirty="0">
              <a:solidFill>
                <a:srgbClr val="622567"/>
              </a:solidFill>
            </a:rPr>
            <a:t>Mitigation Strategies</a:t>
          </a:r>
        </a:p>
      </dgm:t>
    </dgm:pt>
    <dgm:pt modelId="{AF2F61B2-48E0-45B0-AEE1-8EA4CE2E8F2E}" type="parTrans" cxnId="{6A57F4AF-4627-4D36-86AD-D42B596CB144}">
      <dgm:prSet/>
      <dgm:spPr/>
      <dgm:t>
        <a:bodyPr/>
        <a:lstStyle/>
        <a:p>
          <a:endParaRPr lang="en-GB"/>
        </a:p>
      </dgm:t>
    </dgm:pt>
    <dgm:pt modelId="{69896058-0F82-4EE1-A3F9-4B2FD7B3548E}" type="sibTrans" cxnId="{6A57F4AF-4627-4D36-86AD-D42B596CB144}">
      <dgm:prSet/>
      <dgm:spPr/>
      <dgm:t>
        <a:bodyPr/>
        <a:lstStyle/>
        <a:p>
          <a:endParaRPr lang="en-GB"/>
        </a:p>
      </dgm:t>
    </dgm:pt>
    <dgm:pt modelId="{EBA8D9F8-BFF4-49B8-9948-D24B08F4CC76}">
      <dgm:prSet phldrT="[Text]"/>
      <dgm:spPr/>
      <dgm:t>
        <a:bodyPr/>
        <a:lstStyle/>
        <a:p>
          <a:r>
            <a:rPr lang="en-GB" dirty="0">
              <a:solidFill>
                <a:srgbClr val="622567"/>
              </a:solidFill>
            </a:rPr>
            <a:t>Continuous Monitoring and Evaluation</a:t>
          </a:r>
        </a:p>
      </dgm:t>
    </dgm:pt>
    <dgm:pt modelId="{98D66AE2-96CF-4362-A081-0B2683DD0658}" type="parTrans" cxnId="{9DC7270B-A3C3-4B3B-9BAB-3D3EE2F91A25}">
      <dgm:prSet/>
      <dgm:spPr/>
      <dgm:t>
        <a:bodyPr/>
        <a:lstStyle/>
        <a:p>
          <a:endParaRPr lang="en-GB"/>
        </a:p>
      </dgm:t>
    </dgm:pt>
    <dgm:pt modelId="{38F7E2EB-F08D-4D6C-8EF5-3C418F021108}" type="sibTrans" cxnId="{9DC7270B-A3C3-4B3B-9BAB-3D3EE2F91A25}">
      <dgm:prSet/>
      <dgm:spPr/>
      <dgm:t>
        <a:bodyPr/>
        <a:lstStyle/>
        <a:p>
          <a:endParaRPr lang="en-GB"/>
        </a:p>
      </dgm:t>
    </dgm:pt>
    <dgm:pt modelId="{12AEAB0F-C3F5-4EE0-8CBB-C098CF3E3B66}" type="pres">
      <dgm:prSet presAssocID="{58BF1F8A-BA7E-49BE-B37F-A674ECF943F0}" presName="Name0" presStyleCnt="0">
        <dgm:presLayoutVars>
          <dgm:dir/>
          <dgm:animLvl val="lvl"/>
          <dgm:resizeHandles val="exact"/>
        </dgm:presLayoutVars>
      </dgm:prSet>
      <dgm:spPr/>
    </dgm:pt>
    <dgm:pt modelId="{AB338AC9-D29E-4496-940A-2063B3649D55}" type="pres">
      <dgm:prSet presAssocID="{A20589E3-B987-4357-9246-6695897FFCA1}" presName="composite" presStyleCnt="0"/>
      <dgm:spPr/>
    </dgm:pt>
    <dgm:pt modelId="{0601564E-49DF-42E7-A4C7-04694E78E73D}" type="pres">
      <dgm:prSet presAssocID="{A20589E3-B987-4357-9246-6695897FFCA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A718A16-A95F-450D-A4A9-3E458A9BC76D}" type="pres">
      <dgm:prSet presAssocID="{A20589E3-B987-4357-9246-6695897FFCA1}" presName="desTx" presStyleLbl="alignAccFollowNode1" presStyleIdx="0" presStyleCnt="2">
        <dgm:presLayoutVars>
          <dgm:bulletEnabled val="1"/>
        </dgm:presLayoutVars>
      </dgm:prSet>
      <dgm:spPr/>
    </dgm:pt>
    <dgm:pt modelId="{A25B78D9-EE7F-4604-A02D-F911F675DE82}" type="pres">
      <dgm:prSet presAssocID="{6DE15DC1-B39D-458E-B6CD-D56679EED34A}" presName="space" presStyleCnt="0"/>
      <dgm:spPr/>
    </dgm:pt>
    <dgm:pt modelId="{3F23B61B-E053-4C88-A3B3-FE118A84330A}" type="pres">
      <dgm:prSet presAssocID="{5EC63359-62A1-4759-B4DB-8CD5DE043564}" presName="composite" presStyleCnt="0"/>
      <dgm:spPr/>
    </dgm:pt>
    <dgm:pt modelId="{901A6DBB-17A2-4BCA-B845-D8FF46D8BF1F}" type="pres">
      <dgm:prSet presAssocID="{5EC63359-62A1-4759-B4DB-8CD5DE04356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BE465B02-07C3-454C-BDC9-F32A2BEA7A53}" type="pres">
      <dgm:prSet presAssocID="{5EC63359-62A1-4759-B4DB-8CD5DE04356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DC7270B-A3C3-4B3B-9BAB-3D3EE2F91A25}" srcId="{5EC63359-62A1-4759-B4DB-8CD5DE043564}" destId="{EBA8D9F8-BFF4-49B8-9948-D24B08F4CC76}" srcOrd="2" destOrd="0" parTransId="{98D66AE2-96CF-4362-A081-0B2683DD0658}" sibTransId="{38F7E2EB-F08D-4D6C-8EF5-3C418F021108}"/>
    <dgm:cxn modelId="{B6528A3D-E41A-44F7-9983-61726E2375FB}" srcId="{5EC63359-62A1-4759-B4DB-8CD5DE043564}" destId="{924BCBC0-BA8F-4180-A96F-5928CD563CEF}" srcOrd="0" destOrd="0" parTransId="{63AF2D2D-C7DB-4F67-BE56-CB9768A2CF53}" sibTransId="{3F5E3D54-5D22-4974-B573-6E76F7A4C143}"/>
    <dgm:cxn modelId="{785DE05B-EA94-46A7-A6DF-CF1865EE631F}" srcId="{A20589E3-B987-4357-9246-6695897FFCA1}" destId="{88CE6E37-7814-4A29-A789-37335AD59F20}" srcOrd="2" destOrd="0" parTransId="{319EE162-E11F-471C-941A-A81C6697BE40}" sibTransId="{BF20B334-A0FF-4A61-B604-B7DB49D86086}"/>
    <dgm:cxn modelId="{00FDE165-F7C3-4431-A24F-1862A3FBDC84}" type="presOf" srcId="{3719DDBF-09B7-446A-A5B3-893706E3911C}" destId="{5A718A16-A95F-450D-A4A9-3E458A9BC76D}" srcOrd="0" destOrd="3" presId="urn:microsoft.com/office/officeart/2005/8/layout/hList1"/>
    <dgm:cxn modelId="{BCCEF147-7FEB-45A2-B87B-D306D9B12052}" type="presOf" srcId="{ABE5F99D-6B3B-4361-A6E7-C73C5FE716D7}" destId="{BE465B02-07C3-454C-BDC9-F32A2BEA7A53}" srcOrd="0" destOrd="1" presId="urn:microsoft.com/office/officeart/2005/8/layout/hList1"/>
    <dgm:cxn modelId="{0A9CFD70-06E2-4F18-93D1-E94247B32D7A}" type="presOf" srcId="{A20589E3-B987-4357-9246-6695897FFCA1}" destId="{0601564E-49DF-42E7-A4C7-04694E78E73D}" srcOrd="0" destOrd="0" presId="urn:microsoft.com/office/officeart/2005/8/layout/hList1"/>
    <dgm:cxn modelId="{A2540A52-EDDF-4428-A949-8B77541A61E2}" type="presOf" srcId="{88CE6E37-7814-4A29-A789-37335AD59F20}" destId="{5A718A16-A95F-450D-A4A9-3E458A9BC76D}" srcOrd="0" destOrd="2" presId="urn:microsoft.com/office/officeart/2005/8/layout/hList1"/>
    <dgm:cxn modelId="{9A152754-EFCF-41F6-9B4D-5D2A93D127B3}" type="presOf" srcId="{924BCBC0-BA8F-4180-A96F-5928CD563CEF}" destId="{BE465B02-07C3-454C-BDC9-F32A2BEA7A53}" srcOrd="0" destOrd="0" presId="urn:microsoft.com/office/officeart/2005/8/layout/hList1"/>
    <dgm:cxn modelId="{07EA9178-4A3C-496E-AC9D-544B6B5308B9}" srcId="{A20589E3-B987-4357-9246-6695897FFCA1}" destId="{3719DDBF-09B7-446A-A5B3-893706E3911C}" srcOrd="3" destOrd="0" parTransId="{5E914A43-0553-4970-A141-D712895CF0BF}" sibTransId="{93E95979-69C1-4B30-9A63-6DACFFF20172}"/>
    <dgm:cxn modelId="{6900EC79-B080-42F2-881B-C34B8A4691B1}" type="presOf" srcId="{5EC63359-62A1-4759-B4DB-8CD5DE043564}" destId="{901A6DBB-17A2-4BCA-B845-D8FF46D8BF1F}" srcOrd="0" destOrd="0" presId="urn:microsoft.com/office/officeart/2005/8/layout/hList1"/>
    <dgm:cxn modelId="{3903CE5A-8A7B-4F4D-B58D-88C38C1E73C3}" srcId="{A20589E3-B987-4357-9246-6695897FFCA1}" destId="{7AA77CCA-645C-43E9-9949-12DE8D07583D}" srcOrd="0" destOrd="0" parTransId="{81DC73D8-0DC7-4453-81F5-F7580F0BF13D}" sibTransId="{15C0042E-2B68-4214-8483-7523804DC77F}"/>
    <dgm:cxn modelId="{2FA37A82-0DF4-45D5-919E-E141B119A803}" srcId="{A20589E3-B987-4357-9246-6695897FFCA1}" destId="{214A457B-604B-41EF-ABA9-CFD5EC0AA111}" srcOrd="1" destOrd="0" parTransId="{9F12CB95-0295-4415-B6FC-77A8DE5DCDA7}" sibTransId="{A38FB6EC-5BE2-4021-ADFB-F9F42D6B2B57}"/>
    <dgm:cxn modelId="{97666F91-8B98-4E5A-9B97-7547B1F031EC}" type="presOf" srcId="{EBA8D9F8-BFF4-49B8-9948-D24B08F4CC76}" destId="{BE465B02-07C3-454C-BDC9-F32A2BEA7A53}" srcOrd="0" destOrd="2" presId="urn:microsoft.com/office/officeart/2005/8/layout/hList1"/>
    <dgm:cxn modelId="{CFE07CA6-0E37-4B95-A636-0E907FAC103A}" type="presOf" srcId="{214A457B-604B-41EF-ABA9-CFD5EC0AA111}" destId="{5A718A16-A95F-450D-A4A9-3E458A9BC76D}" srcOrd="0" destOrd="1" presId="urn:microsoft.com/office/officeart/2005/8/layout/hList1"/>
    <dgm:cxn modelId="{B9E4EDAB-9C46-427B-B799-6C5E1A8B4159}" type="presOf" srcId="{58BF1F8A-BA7E-49BE-B37F-A674ECF943F0}" destId="{12AEAB0F-C3F5-4EE0-8CBB-C098CF3E3B66}" srcOrd="0" destOrd="0" presId="urn:microsoft.com/office/officeart/2005/8/layout/hList1"/>
    <dgm:cxn modelId="{6A57F4AF-4627-4D36-86AD-D42B596CB144}" srcId="{5EC63359-62A1-4759-B4DB-8CD5DE043564}" destId="{ABE5F99D-6B3B-4361-A6E7-C73C5FE716D7}" srcOrd="1" destOrd="0" parTransId="{AF2F61B2-48E0-45B0-AEE1-8EA4CE2E8F2E}" sibTransId="{69896058-0F82-4EE1-A3F9-4B2FD7B3548E}"/>
    <dgm:cxn modelId="{BDC515B4-2465-4DA0-B10F-FFE4B335F553}" srcId="{58BF1F8A-BA7E-49BE-B37F-A674ECF943F0}" destId="{A20589E3-B987-4357-9246-6695897FFCA1}" srcOrd="0" destOrd="0" parTransId="{BFAE484C-6736-4591-A266-38FEDA0DCCAA}" sibTransId="{6DE15DC1-B39D-458E-B6CD-D56679EED34A}"/>
    <dgm:cxn modelId="{544A79C9-D139-4212-8DD6-0E874A2703C5}" srcId="{58BF1F8A-BA7E-49BE-B37F-A674ECF943F0}" destId="{5EC63359-62A1-4759-B4DB-8CD5DE043564}" srcOrd="1" destOrd="0" parTransId="{A4793394-E746-47DE-96E0-92E6A36CB70C}" sibTransId="{156CAE95-2C88-4B66-9851-05766DAD109A}"/>
    <dgm:cxn modelId="{AE0009E5-20EB-4921-9704-7AA6622671E2}" type="presOf" srcId="{7AA77CCA-645C-43E9-9949-12DE8D07583D}" destId="{5A718A16-A95F-450D-A4A9-3E458A9BC76D}" srcOrd="0" destOrd="0" presId="urn:microsoft.com/office/officeart/2005/8/layout/hList1"/>
    <dgm:cxn modelId="{1E715B02-9000-46C8-840D-55B1FADBA595}" type="presParOf" srcId="{12AEAB0F-C3F5-4EE0-8CBB-C098CF3E3B66}" destId="{AB338AC9-D29E-4496-940A-2063B3649D55}" srcOrd="0" destOrd="0" presId="urn:microsoft.com/office/officeart/2005/8/layout/hList1"/>
    <dgm:cxn modelId="{C22286D8-C0CC-49B0-8F1D-F2B3314CBE47}" type="presParOf" srcId="{AB338AC9-D29E-4496-940A-2063B3649D55}" destId="{0601564E-49DF-42E7-A4C7-04694E78E73D}" srcOrd="0" destOrd="0" presId="urn:microsoft.com/office/officeart/2005/8/layout/hList1"/>
    <dgm:cxn modelId="{62045C80-8561-4E7A-ADAE-0C38CE7EE30E}" type="presParOf" srcId="{AB338AC9-D29E-4496-940A-2063B3649D55}" destId="{5A718A16-A95F-450D-A4A9-3E458A9BC76D}" srcOrd="1" destOrd="0" presId="urn:microsoft.com/office/officeart/2005/8/layout/hList1"/>
    <dgm:cxn modelId="{86657118-40BA-496B-A850-68D677303995}" type="presParOf" srcId="{12AEAB0F-C3F5-4EE0-8CBB-C098CF3E3B66}" destId="{A25B78D9-EE7F-4604-A02D-F911F675DE82}" srcOrd="1" destOrd="0" presId="urn:microsoft.com/office/officeart/2005/8/layout/hList1"/>
    <dgm:cxn modelId="{FCCED96F-384F-4EC3-80A1-CDA60C2A1A7A}" type="presParOf" srcId="{12AEAB0F-C3F5-4EE0-8CBB-C098CF3E3B66}" destId="{3F23B61B-E053-4C88-A3B3-FE118A84330A}" srcOrd="2" destOrd="0" presId="urn:microsoft.com/office/officeart/2005/8/layout/hList1"/>
    <dgm:cxn modelId="{8DD3909C-E95E-4485-837E-EDCEA60D27CE}" type="presParOf" srcId="{3F23B61B-E053-4C88-A3B3-FE118A84330A}" destId="{901A6DBB-17A2-4BCA-B845-D8FF46D8BF1F}" srcOrd="0" destOrd="0" presId="urn:microsoft.com/office/officeart/2005/8/layout/hList1"/>
    <dgm:cxn modelId="{481D5ADE-F223-468C-93EA-3FE017AF7E56}" type="presParOf" srcId="{3F23B61B-E053-4C88-A3B3-FE118A84330A}" destId="{BE465B02-07C3-454C-BDC9-F32A2BEA7A5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EA42C2-E3C3-4E11-8C1F-854C7F01A37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D0E3AB1-DB85-4363-9C2F-36F40E7DC0EB}">
      <dgm:prSet phldrT="[Text]" custT="1"/>
      <dgm:spPr>
        <a:solidFill>
          <a:srgbClr val="622567"/>
        </a:solidFill>
      </dgm:spPr>
      <dgm:t>
        <a:bodyPr/>
        <a:lstStyle/>
        <a:p>
          <a:r>
            <a:rPr lang="en-GB" sz="1400" b="1" dirty="0">
              <a:solidFill>
                <a:schemeClr val="bg1"/>
              </a:solidFill>
            </a:rPr>
            <a:t>Segmentation Model</a:t>
          </a:r>
        </a:p>
      </dgm:t>
    </dgm:pt>
    <dgm:pt modelId="{84CAC755-3B30-47E7-9E7D-EF46EB591D35}" type="parTrans" cxnId="{A14BCBB2-178C-42E2-A468-8C10C47D74AD}">
      <dgm:prSet/>
      <dgm:spPr/>
      <dgm:t>
        <a:bodyPr/>
        <a:lstStyle/>
        <a:p>
          <a:endParaRPr lang="en-GB" sz="1200">
            <a:solidFill>
              <a:srgbClr val="622567"/>
            </a:solidFill>
          </a:endParaRPr>
        </a:p>
      </dgm:t>
    </dgm:pt>
    <dgm:pt modelId="{91F96315-3291-4526-B315-DB157A00A1C4}" type="sibTrans" cxnId="{A14BCBB2-178C-42E2-A468-8C10C47D74AD}">
      <dgm:prSet/>
      <dgm:spPr/>
      <dgm:t>
        <a:bodyPr/>
        <a:lstStyle/>
        <a:p>
          <a:endParaRPr lang="en-GB" sz="1200">
            <a:solidFill>
              <a:srgbClr val="622567"/>
            </a:solidFill>
          </a:endParaRPr>
        </a:p>
      </dgm:t>
    </dgm:pt>
    <dgm:pt modelId="{DCA2EA4B-035A-4F5B-AAEA-89790EF769A6}">
      <dgm:prSet phldrT="[Text]" custT="1"/>
      <dgm:spPr>
        <a:solidFill>
          <a:srgbClr val="622567"/>
        </a:solidFill>
      </dgm:spPr>
      <dgm:t>
        <a:bodyPr/>
        <a:lstStyle/>
        <a:p>
          <a:r>
            <a:rPr lang="en-GB" sz="1400" b="1">
              <a:solidFill>
                <a:schemeClr val="bg1"/>
              </a:solidFill>
            </a:rPr>
            <a:t>Cluster Profiles</a:t>
          </a:r>
          <a:endParaRPr lang="en-GB" sz="1400" b="1" dirty="0">
            <a:solidFill>
              <a:schemeClr val="bg1"/>
            </a:solidFill>
          </a:endParaRPr>
        </a:p>
      </dgm:t>
    </dgm:pt>
    <dgm:pt modelId="{EC727739-F54A-4C54-880D-CDAAB46E2F40}" type="parTrans" cxnId="{2E36EEFF-464E-40EA-BC7C-A59C0D13B1DA}">
      <dgm:prSet/>
      <dgm:spPr/>
      <dgm:t>
        <a:bodyPr/>
        <a:lstStyle/>
        <a:p>
          <a:endParaRPr lang="en-GB" sz="1200">
            <a:solidFill>
              <a:srgbClr val="622567"/>
            </a:solidFill>
          </a:endParaRPr>
        </a:p>
      </dgm:t>
    </dgm:pt>
    <dgm:pt modelId="{95AC7684-3BD0-4879-AA9D-EE4EA87F667E}" type="sibTrans" cxnId="{2E36EEFF-464E-40EA-BC7C-A59C0D13B1DA}">
      <dgm:prSet/>
      <dgm:spPr/>
      <dgm:t>
        <a:bodyPr/>
        <a:lstStyle/>
        <a:p>
          <a:endParaRPr lang="en-GB" sz="1200">
            <a:solidFill>
              <a:srgbClr val="622567"/>
            </a:solidFill>
          </a:endParaRPr>
        </a:p>
      </dgm:t>
    </dgm:pt>
    <dgm:pt modelId="{B28345C2-B45D-423B-B9E4-BA33E9849D15}">
      <dgm:prSet phldrT="[Text]" custT="1"/>
      <dgm:spPr>
        <a:solidFill>
          <a:srgbClr val="622567"/>
        </a:solidFill>
      </dgm:spPr>
      <dgm:t>
        <a:bodyPr/>
        <a:lstStyle/>
        <a:p>
          <a:r>
            <a:rPr lang="en-GB" sz="1400" b="1">
              <a:solidFill>
                <a:schemeClr val="bg1"/>
              </a:solidFill>
            </a:rPr>
            <a:t>Visualization Dashboards</a:t>
          </a:r>
          <a:endParaRPr lang="en-GB" sz="1400" b="1" dirty="0">
            <a:solidFill>
              <a:schemeClr val="bg1"/>
            </a:solidFill>
          </a:endParaRPr>
        </a:p>
      </dgm:t>
    </dgm:pt>
    <dgm:pt modelId="{A1DEE714-14EA-4EEC-A25E-37AAE131DAB4}" type="parTrans" cxnId="{A7EC9C5B-7E3D-47CF-B38F-711F1B551287}">
      <dgm:prSet/>
      <dgm:spPr/>
      <dgm:t>
        <a:bodyPr/>
        <a:lstStyle/>
        <a:p>
          <a:endParaRPr lang="en-GB" sz="1200">
            <a:solidFill>
              <a:srgbClr val="622567"/>
            </a:solidFill>
          </a:endParaRPr>
        </a:p>
      </dgm:t>
    </dgm:pt>
    <dgm:pt modelId="{3E872AAA-9310-4346-857D-08911B759B94}" type="sibTrans" cxnId="{A7EC9C5B-7E3D-47CF-B38F-711F1B551287}">
      <dgm:prSet/>
      <dgm:spPr/>
      <dgm:t>
        <a:bodyPr/>
        <a:lstStyle/>
        <a:p>
          <a:endParaRPr lang="en-GB" sz="1200">
            <a:solidFill>
              <a:srgbClr val="622567"/>
            </a:solidFill>
          </a:endParaRPr>
        </a:p>
      </dgm:t>
    </dgm:pt>
    <dgm:pt modelId="{521EAC2C-A2B9-4923-BA31-95DEBD25F90E}">
      <dgm:prSet phldrT="[Text]" custT="1"/>
      <dgm:spPr>
        <a:solidFill>
          <a:srgbClr val="622567"/>
        </a:solidFill>
      </dgm:spPr>
      <dgm:t>
        <a:bodyPr/>
        <a:lstStyle/>
        <a:p>
          <a:r>
            <a:rPr lang="en-GB" sz="1200" b="1">
              <a:solidFill>
                <a:schemeClr val="bg1"/>
              </a:solidFill>
            </a:rPr>
            <a:t>Recommendations</a:t>
          </a:r>
          <a:endParaRPr lang="en-GB" sz="1400" b="1" dirty="0">
            <a:solidFill>
              <a:schemeClr val="bg1"/>
            </a:solidFill>
          </a:endParaRPr>
        </a:p>
      </dgm:t>
    </dgm:pt>
    <dgm:pt modelId="{0AD7B13D-01D6-4D8D-9632-19ECD2BBF1B9}" type="parTrans" cxnId="{4AAE6230-3EE7-473C-869A-7201BFB88605}">
      <dgm:prSet/>
      <dgm:spPr/>
      <dgm:t>
        <a:bodyPr/>
        <a:lstStyle/>
        <a:p>
          <a:endParaRPr lang="en-GB" sz="1200">
            <a:solidFill>
              <a:srgbClr val="622567"/>
            </a:solidFill>
          </a:endParaRPr>
        </a:p>
      </dgm:t>
    </dgm:pt>
    <dgm:pt modelId="{2746ADBB-C945-4E31-AB8F-3AA2D54BDBDB}" type="sibTrans" cxnId="{4AAE6230-3EE7-473C-869A-7201BFB88605}">
      <dgm:prSet/>
      <dgm:spPr/>
      <dgm:t>
        <a:bodyPr/>
        <a:lstStyle/>
        <a:p>
          <a:endParaRPr lang="en-GB" sz="1200">
            <a:solidFill>
              <a:srgbClr val="622567"/>
            </a:solidFill>
          </a:endParaRPr>
        </a:p>
      </dgm:t>
    </dgm:pt>
    <dgm:pt modelId="{37E24679-3CAF-4882-943D-73F1499773C8}">
      <dgm:prSet phldrT="[Text]" custT="1"/>
      <dgm:spPr>
        <a:solidFill>
          <a:srgbClr val="622567"/>
        </a:solidFill>
      </dgm:spPr>
      <dgm:t>
        <a:bodyPr/>
        <a:lstStyle/>
        <a:p>
          <a:r>
            <a:rPr lang="en-GB" sz="1400" b="1">
              <a:solidFill>
                <a:schemeClr val="bg1"/>
              </a:solidFill>
            </a:rPr>
            <a:t>Technical Documentation</a:t>
          </a:r>
          <a:endParaRPr lang="en-GB" sz="1400" b="1" dirty="0">
            <a:solidFill>
              <a:schemeClr val="bg1"/>
            </a:solidFill>
          </a:endParaRPr>
        </a:p>
      </dgm:t>
    </dgm:pt>
    <dgm:pt modelId="{C69FD9BB-09A2-42FA-9AF5-06146276F77E}" type="parTrans" cxnId="{7D538F16-40E2-4E15-B10B-35B1BE423BA5}">
      <dgm:prSet/>
      <dgm:spPr/>
      <dgm:t>
        <a:bodyPr/>
        <a:lstStyle/>
        <a:p>
          <a:endParaRPr lang="en-GB" sz="1200">
            <a:solidFill>
              <a:srgbClr val="622567"/>
            </a:solidFill>
          </a:endParaRPr>
        </a:p>
      </dgm:t>
    </dgm:pt>
    <dgm:pt modelId="{0AE33849-DC52-48DE-80B9-246B7F7D37C8}" type="sibTrans" cxnId="{7D538F16-40E2-4E15-B10B-35B1BE423BA5}">
      <dgm:prSet/>
      <dgm:spPr/>
      <dgm:t>
        <a:bodyPr/>
        <a:lstStyle/>
        <a:p>
          <a:endParaRPr lang="en-GB" sz="1200">
            <a:solidFill>
              <a:srgbClr val="622567"/>
            </a:solidFill>
          </a:endParaRPr>
        </a:p>
      </dgm:t>
    </dgm:pt>
    <dgm:pt modelId="{B54F7B33-2C31-4D5F-A93C-FF3E9FBC115B}" type="pres">
      <dgm:prSet presAssocID="{15EA42C2-E3C3-4E11-8C1F-854C7F01A37F}" presName="CompostProcess" presStyleCnt="0">
        <dgm:presLayoutVars>
          <dgm:dir/>
          <dgm:resizeHandles val="exact"/>
        </dgm:presLayoutVars>
      </dgm:prSet>
      <dgm:spPr/>
    </dgm:pt>
    <dgm:pt modelId="{77380050-CA9B-4406-9224-FBC557A1CA89}" type="pres">
      <dgm:prSet presAssocID="{15EA42C2-E3C3-4E11-8C1F-854C7F01A37F}" presName="arrow" presStyleLbl="bgShp" presStyleIdx="0" presStyleCnt="1"/>
      <dgm:spPr>
        <a:solidFill>
          <a:schemeClr val="bg1">
            <a:lumMod val="85000"/>
          </a:schemeClr>
        </a:solidFill>
      </dgm:spPr>
    </dgm:pt>
    <dgm:pt modelId="{584D7685-CAA7-41AE-944B-6BE091CDB7E7}" type="pres">
      <dgm:prSet presAssocID="{15EA42C2-E3C3-4E11-8C1F-854C7F01A37F}" presName="linearProcess" presStyleCnt="0"/>
      <dgm:spPr/>
    </dgm:pt>
    <dgm:pt modelId="{428EAC1A-B4BD-4D96-8C1D-82D4D14EB381}" type="pres">
      <dgm:prSet presAssocID="{9D0E3AB1-DB85-4363-9C2F-36F40E7DC0EB}" presName="textNode" presStyleLbl="node1" presStyleIdx="0" presStyleCnt="5">
        <dgm:presLayoutVars>
          <dgm:bulletEnabled val="1"/>
        </dgm:presLayoutVars>
      </dgm:prSet>
      <dgm:spPr/>
    </dgm:pt>
    <dgm:pt modelId="{1AB5FFF1-EC44-4188-B42D-F13200BDD940}" type="pres">
      <dgm:prSet presAssocID="{91F96315-3291-4526-B315-DB157A00A1C4}" presName="sibTrans" presStyleCnt="0"/>
      <dgm:spPr/>
    </dgm:pt>
    <dgm:pt modelId="{A23580ED-C59C-4148-8715-3E567936478E}" type="pres">
      <dgm:prSet presAssocID="{DCA2EA4B-035A-4F5B-AAEA-89790EF769A6}" presName="textNode" presStyleLbl="node1" presStyleIdx="1" presStyleCnt="5">
        <dgm:presLayoutVars>
          <dgm:bulletEnabled val="1"/>
        </dgm:presLayoutVars>
      </dgm:prSet>
      <dgm:spPr/>
    </dgm:pt>
    <dgm:pt modelId="{8D0769DC-87FA-4FC6-A61D-01E109CCA115}" type="pres">
      <dgm:prSet presAssocID="{95AC7684-3BD0-4879-AA9D-EE4EA87F667E}" presName="sibTrans" presStyleCnt="0"/>
      <dgm:spPr/>
    </dgm:pt>
    <dgm:pt modelId="{BDA9E93E-2755-45F4-93B2-CA8267844483}" type="pres">
      <dgm:prSet presAssocID="{B28345C2-B45D-423B-B9E4-BA33E9849D15}" presName="textNode" presStyleLbl="node1" presStyleIdx="2" presStyleCnt="5">
        <dgm:presLayoutVars>
          <dgm:bulletEnabled val="1"/>
        </dgm:presLayoutVars>
      </dgm:prSet>
      <dgm:spPr/>
    </dgm:pt>
    <dgm:pt modelId="{3245D4A4-73E0-462C-B526-616D42E860DD}" type="pres">
      <dgm:prSet presAssocID="{3E872AAA-9310-4346-857D-08911B759B94}" presName="sibTrans" presStyleCnt="0"/>
      <dgm:spPr/>
    </dgm:pt>
    <dgm:pt modelId="{4CDB1662-C19F-4244-8155-F268366836E6}" type="pres">
      <dgm:prSet presAssocID="{521EAC2C-A2B9-4923-BA31-95DEBD25F90E}" presName="textNode" presStyleLbl="node1" presStyleIdx="3" presStyleCnt="5">
        <dgm:presLayoutVars>
          <dgm:bulletEnabled val="1"/>
        </dgm:presLayoutVars>
      </dgm:prSet>
      <dgm:spPr/>
    </dgm:pt>
    <dgm:pt modelId="{48347B29-EF91-4EDF-904B-460BFECC29C6}" type="pres">
      <dgm:prSet presAssocID="{2746ADBB-C945-4E31-AB8F-3AA2D54BDBDB}" presName="sibTrans" presStyleCnt="0"/>
      <dgm:spPr/>
    </dgm:pt>
    <dgm:pt modelId="{B25870AB-DAFB-4A84-BC8C-89A0A0920C47}" type="pres">
      <dgm:prSet presAssocID="{37E24679-3CAF-4882-943D-73F1499773C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42B14702-05ED-4D91-9BFD-3802BC3C666A}" type="presOf" srcId="{DCA2EA4B-035A-4F5B-AAEA-89790EF769A6}" destId="{A23580ED-C59C-4148-8715-3E567936478E}" srcOrd="0" destOrd="0" presId="urn:microsoft.com/office/officeart/2005/8/layout/hProcess9"/>
    <dgm:cxn modelId="{7D538F16-40E2-4E15-B10B-35B1BE423BA5}" srcId="{15EA42C2-E3C3-4E11-8C1F-854C7F01A37F}" destId="{37E24679-3CAF-4882-943D-73F1499773C8}" srcOrd="4" destOrd="0" parTransId="{C69FD9BB-09A2-42FA-9AF5-06146276F77E}" sibTransId="{0AE33849-DC52-48DE-80B9-246B7F7D37C8}"/>
    <dgm:cxn modelId="{B31EFC1D-A05B-4E9B-A872-2A551BD7C4F9}" type="presOf" srcId="{B28345C2-B45D-423B-B9E4-BA33E9849D15}" destId="{BDA9E93E-2755-45F4-93B2-CA8267844483}" srcOrd="0" destOrd="0" presId="urn:microsoft.com/office/officeart/2005/8/layout/hProcess9"/>
    <dgm:cxn modelId="{4AAE6230-3EE7-473C-869A-7201BFB88605}" srcId="{15EA42C2-E3C3-4E11-8C1F-854C7F01A37F}" destId="{521EAC2C-A2B9-4923-BA31-95DEBD25F90E}" srcOrd="3" destOrd="0" parTransId="{0AD7B13D-01D6-4D8D-9632-19ECD2BBF1B9}" sibTransId="{2746ADBB-C945-4E31-AB8F-3AA2D54BDBDB}"/>
    <dgm:cxn modelId="{C92C6032-6F8C-41ED-A797-2DD3385ABE6D}" type="presOf" srcId="{15EA42C2-E3C3-4E11-8C1F-854C7F01A37F}" destId="{B54F7B33-2C31-4D5F-A93C-FF3E9FBC115B}" srcOrd="0" destOrd="0" presId="urn:microsoft.com/office/officeart/2005/8/layout/hProcess9"/>
    <dgm:cxn modelId="{A7EC9C5B-7E3D-47CF-B38F-711F1B551287}" srcId="{15EA42C2-E3C3-4E11-8C1F-854C7F01A37F}" destId="{B28345C2-B45D-423B-B9E4-BA33E9849D15}" srcOrd="2" destOrd="0" parTransId="{A1DEE714-14EA-4EEC-A25E-37AAE131DAB4}" sibTransId="{3E872AAA-9310-4346-857D-08911B759B94}"/>
    <dgm:cxn modelId="{CCF71564-A39D-41ED-95EA-F9869ECB7096}" type="presOf" srcId="{521EAC2C-A2B9-4923-BA31-95DEBD25F90E}" destId="{4CDB1662-C19F-4244-8155-F268366836E6}" srcOrd="0" destOrd="0" presId="urn:microsoft.com/office/officeart/2005/8/layout/hProcess9"/>
    <dgm:cxn modelId="{369C5A6C-4D15-44DD-AE41-F72B0DC3F93A}" type="presOf" srcId="{9D0E3AB1-DB85-4363-9C2F-36F40E7DC0EB}" destId="{428EAC1A-B4BD-4D96-8C1D-82D4D14EB381}" srcOrd="0" destOrd="0" presId="urn:microsoft.com/office/officeart/2005/8/layout/hProcess9"/>
    <dgm:cxn modelId="{A14BCBB2-178C-42E2-A468-8C10C47D74AD}" srcId="{15EA42C2-E3C3-4E11-8C1F-854C7F01A37F}" destId="{9D0E3AB1-DB85-4363-9C2F-36F40E7DC0EB}" srcOrd="0" destOrd="0" parTransId="{84CAC755-3B30-47E7-9E7D-EF46EB591D35}" sibTransId="{91F96315-3291-4526-B315-DB157A00A1C4}"/>
    <dgm:cxn modelId="{74B107D4-B755-4633-862B-B42DF34D3E7B}" type="presOf" srcId="{37E24679-3CAF-4882-943D-73F1499773C8}" destId="{B25870AB-DAFB-4A84-BC8C-89A0A0920C47}" srcOrd="0" destOrd="0" presId="urn:microsoft.com/office/officeart/2005/8/layout/hProcess9"/>
    <dgm:cxn modelId="{2E36EEFF-464E-40EA-BC7C-A59C0D13B1DA}" srcId="{15EA42C2-E3C3-4E11-8C1F-854C7F01A37F}" destId="{DCA2EA4B-035A-4F5B-AAEA-89790EF769A6}" srcOrd="1" destOrd="0" parTransId="{EC727739-F54A-4C54-880D-CDAAB46E2F40}" sibTransId="{95AC7684-3BD0-4879-AA9D-EE4EA87F667E}"/>
    <dgm:cxn modelId="{D91C0E56-CC50-4729-B866-5D731489BEC2}" type="presParOf" srcId="{B54F7B33-2C31-4D5F-A93C-FF3E9FBC115B}" destId="{77380050-CA9B-4406-9224-FBC557A1CA89}" srcOrd="0" destOrd="0" presId="urn:microsoft.com/office/officeart/2005/8/layout/hProcess9"/>
    <dgm:cxn modelId="{079C37A0-BAA7-4815-AAB3-6A6BFABC20EC}" type="presParOf" srcId="{B54F7B33-2C31-4D5F-A93C-FF3E9FBC115B}" destId="{584D7685-CAA7-41AE-944B-6BE091CDB7E7}" srcOrd="1" destOrd="0" presId="urn:microsoft.com/office/officeart/2005/8/layout/hProcess9"/>
    <dgm:cxn modelId="{D7E22C98-C7D7-45DC-AD4D-C03D036DEF4E}" type="presParOf" srcId="{584D7685-CAA7-41AE-944B-6BE091CDB7E7}" destId="{428EAC1A-B4BD-4D96-8C1D-82D4D14EB381}" srcOrd="0" destOrd="0" presId="urn:microsoft.com/office/officeart/2005/8/layout/hProcess9"/>
    <dgm:cxn modelId="{08C2A008-3A29-4AD3-924A-09DB0EC00C16}" type="presParOf" srcId="{584D7685-CAA7-41AE-944B-6BE091CDB7E7}" destId="{1AB5FFF1-EC44-4188-B42D-F13200BDD940}" srcOrd="1" destOrd="0" presId="urn:microsoft.com/office/officeart/2005/8/layout/hProcess9"/>
    <dgm:cxn modelId="{B3DE44EB-8DC2-489F-B32C-CD61745E2754}" type="presParOf" srcId="{584D7685-CAA7-41AE-944B-6BE091CDB7E7}" destId="{A23580ED-C59C-4148-8715-3E567936478E}" srcOrd="2" destOrd="0" presId="urn:microsoft.com/office/officeart/2005/8/layout/hProcess9"/>
    <dgm:cxn modelId="{F8621180-169F-4273-AB0C-BE8EF306C099}" type="presParOf" srcId="{584D7685-CAA7-41AE-944B-6BE091CDB7E7}" destId="{8D0769DC-87FA-4FC6-A61D-01E109CCA115}" srcOrd="3" destOrd="0" presId="urn:microsoft.com/office/officeart/2005/8/layout/hProcess9"/>
    <dgm:cxn modelId="{8BBBAB00-0088-430B-B022-79883168FC11}" type="presParOf" srcId="{584D7685-CAA7-41AE-944B-6BE091CDB7E7}" destId="{BDA9E93E-2755-45F4-93B2-CA8267844483}" srcOrd="4" destOrd="0" presId="urn:microsoft.com/office/officeart/2005/8/layout/hProcess9"/>
    <dgm:cxn modelId="{9C6B7DD6-8A51-4219-A51F-44E5B746BB47}" type="presParOf" srcId="{584D7685-CAA7-41AE-944B-6BE091CDB7E7}" destId="{3245D4A4-73E0-462C-B526-616D42E860DD}" srcOrd="5" destOrd="0" presId="urn:microsoft.com/office/officeart/2005/8/layout/hProcess9"/>
    <dgm:cxn modelId="{2EEB6705-08F0-4ECB-A9B9-D7162C1CA072}" type="presParOf" srcId="{584D7685-CAA7-41AE-944B-6BE091CDB7E7}" destId="{4CDB1662-C19F-4244-8155-F268366836E6}" srcOrd="6" destOrd="0" presId="urn:microsoft.com/office/officeart/2005/8/layout/hProcess9"/>
    <dgm:cxn modelId="{634CCA47-ABCD-4BDC-A419-3C64512D3DB8}" type="presParOf" srcId="{584D7685-CAA7-41AE-944B-6BE091CDB7E7}" destId="{48347B29-EF91-4EDF-904B-460BFECC29C6}" srcOrd="7" destOrd="0" presId="urn:microsoft.com/office/officeart/2005/8/layout/hProcess9"/>
    <dgm:cxn modelId="{4AE1FCEA-D3A1-4866-9DC7-B204E12A129F}" type="presParOf" srcId="{584D7685-CAA7-41AE-944B-6BE091CDB7E7}" destId="{B25870AB-DAFB-4A84-BC8C-89A0A0920C47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C6C5C-213D-4C34-A395-931D70712B0A}">
      <dsp:nvSpPr>
        <dsp:cNvPr id="0" name=""/>
        <dsp:cNvSpPr/>
      </dsp:nvSpPr>
      <dsp:spPr>
        <a:xfrm>
          <a:off x="0" y="268768"/>
          <a:ext cx="8153400" cy="453600"/>
        </a:xfrm>
        <a:prstGeom prst="rect">
          <a:avLst/>
        </a:pr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8AAE4B-0CC7-4BE2-888B-2F43D8CF2E43}">
      <dsp:nvSpPr>
        <dsp:cNvPr id="0" name=""/>
        <dsp:cNvSpPr/>
      </dsp:nvSpPr>
      <dsp:spPr>
        <a:xfrm>
          <a:off x="407670" y="3088"/>
          <a:ext cx="570738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622567"/>
              </a:solidFill>
            </a:rPr>
            <a:t>Azevedo and Gartner (2020): Market Segmentation in Credit Markets</a:t>
          </a:r>
          <a:endParaRPr lang="en-GB" sz="1500" b="1" kern="1200" dirty="0">
            <a:solidFill>
              <a:srgbClr val="622567"/>
            </a:solidFill>
          </a:endParaRPr>
        </a:p>
      </dsp:txBody>
      <dsp:txXfrm>
        <a:off x="433609" y="29027"/>
        <a:ext cx="5655502" cy="479482"/>
      </dsp:txXfrm>
    </dsp:sp>
    <dsp:sp modelId="{F97C8B79-C270-4793-BFCD-3DD17D29DA01}">
      <dsp:nvSpPr>
        <dsp:cNvPr id="0" name=""/>
        <dsp:cNvSpPr/>
      </dsp:nvSpPr>
      <dsp:spPr>
        <a:xfrm>
          <a:off x="0" y="1085248"/>
          <a:ext cx="8153400" cy="453600"/>
        </a:xfrm>
        <a:prstGeom prst="rect">
          <a:avLst/>
        </a:pr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77700-7102-4F6B-ABF6-8DE71335FD0F}">
      <dsp:nvSpPr>
        <dsp:cNvPr id="0" name=""/>
        <dsp:cNvSpPr/>
      </dsp:nvSpPr>
      <dsp:spPr>
        <a:xfrm>
          <a:off x="407670" y="819568"/>
          <a:ext cx="570738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rgbClr val="622567"/>
              </a:solidFill>
            </a:rPr>
            <a:t>Borlea</a:t>
          </a:r>
          <a:r>
            <a:rPr lang="en-US" sz="1500" b="1" kern="1200" dirty="0">
              <a:solidFill>
                <a:srgbClr val="622567"/>
              </a:solidFill>
            </a:rPr>
            <a:t> et al. (2021): Unified Fuzzy C-means and K-means Algorithms</a:t>
          </a:r>
          <a:endParaRPr lang="en-GB" sz="1500" b="1" kern="1200" dirty="0">
            <a:solidFill>
              <a:srgbClr val="622567"/>
            </a:solidFill>
          </a:endParaRPr>
        </a:p>
      </dsp:txBody>
      <dsp:txXfrm>
        <a:off x="433609" y="845507"/>
        <a:ext cx="5655502" cy="479482"/>
      </dsp:txXfrm>
    </dsp:sp>
    <dsp:sp modelId="{F8217D1E-4E25-4E92-98B9-AE4D319781D9}">
      <dsp:nvSpPr>
        <dsp:cNvPr id="0" name=""/>
        <dsp:cNvSpPr/>
      </dsp:nvSpPr>
      <dsp:spPr>
        <a:xfrm>
          <a:off x="0" y="1901728"/>
          <a:ext cx="8153400" cy="453600"/>
        </a:xfrm>
        <a:prstGeom prst="rect">
          <a:avLst/>
        </a:pr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313485-6E49-4F7F-AE80-815C45D7B98D}">
      <dsp:nvSpPr>
        <dsp:cNvPr id="0" name=""/>
        <dsp:cNvSpPr/>
      </dsp:nvSpPr>
      <dsp:spPr>
        <a:xfrm>
          <a:off x="407670" y="1636048"/>
          <a:ext cx="570738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 err="1">
              <a:solidFill>
                <a:srgbClr val="622567"/>
              </a:solidFill>
            </a:rPr>
            <a:t>Essayem</a:t>
          </a:r>
          <a:r>
            <a:rPr lang="en-GB" sz="1500" b="1" kern="1200" dirty="0">
              <a:solidFill>
                <a:srgbClr val="622567"/>
              </a:solidFill>
            </a:rPr>
            <a:t> et al. (2022): RFM Features and K-means Clustering</a:t>
          </a:r>
        </a:p>
      </dsp:txBody>
      <dsp:txXfrm>
        <a:off x="433609" y="1661987"/>
        <a:ext cx="5655502" cy="479482"/>
      </dsp:txXfrm>
    </dsp:sp>
    <dsp:sp modelId="{D4D93AAE-BD55-4FAF-9491-D3DA3D80069D}">
      <dsp:nvSpPr>
        <dsp:cNvPr id="0" name=""/>
        <dsp:cNvSpPr/>
      </dsp:nvSpPr>
      <dsp:spPr>
        <a:xfrm>
          <a:off x="0" y="2718208"/>
          <a:ext cx="8153400" cy="453600"/>
        </a:xfrm>
        <a:prstGeom prst="rect">
          <a:avLst/>
        </a:pr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F545D-96E8-45D3-B01B-863D837BFBE8}">
      <dsp:nvSpPr>
        <dsp:cNvPr id="0" name=""/>
        <dsp:cNvSpPr/>
      </dsp:nvSpPr>
      <dsp:spPr>
        <a:xfrm>
          <a:off x="407670" y="2452528"/>
          <a:ext cx="570738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 err="1">
              <a:solidFill>
                <a:srgbClr val="622567"/>
              </a:solidFill>
            </a:rPr>
            <a:t>Mussabayev</a:t>
          </a:r>
          <a:r>
            <a:rPr lang="en-GB" sz="1500" b="1" kern="1200" dirty="0">
              <a:solidFill>
                <a:srgbClr val="622567"/>
              </a:solidFill>
            </a:rPr>
            <a:t> et al. (2022): Scalability of K-means for Big Data Clustering.</a:t>
          </a:r>
        </a:p>
      </dsp:txBody>
      <dsp:txXfrm>
        <a:off x="433609" y="2478467"/>
        <a:ext cx="5655502" cy="479482"/>
      </dsp:txXfrm>
    </dsp:sp>
    <dsp:sp modelId="{75346498-4E90-4FDE-9FA0-77902EC51CAB}">
      <dsp:nvSpPr>
        <dsp:cNvPr id="0" name=""/>
        <dsp:cNvSpPr/>
      </dsp:nvSpPr>
      <dsp:spPr>
        <a:xfrm>
          <a:off x="0" y="3534688"/>
          <a:ext cx="8153400" cy="453600"/>
        </a:xfrm>
        <a:prstGeom prst="rect">
          <a:avLst/>
        </a:pr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1225A-B2E1-448F-9825-472CA3CE679B}">
      <dsp:nvSpPr>
        <dsp:cNvPr id="0" name=""/>
        <dsp:cNvSpPr/>
      </dsp:nvSpPr>
      <dsp:spPr>
        <a:xfrm>
          <a:off x="407670" y="3269008"/>
          <a:ext cx="570738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>
              <a:solidFill>
                <a:srgbClr val="622567"/>
              </a:solidFill>
            </a:rPr>
            <a:t>Nouraei et al. (2022): Comparative Analysis of Clustering Algorithms.</a:t>
          </a:r>
          <a:endParaRPr lang="en-GB" sz="1500" b="1" kern="1200" dirty="0">
            <a:solidFill>
              <a:srgbClr val="622567"/>
            </a:solidFill>
          </a:endParaRPr>
        </a:p>
      </dsp:txBody>
      <dsp:txXfrm>
        <a:off x="433609" y="3294947"/>
        <a:ext cx="5655502" cy="479482"/>
      </dsp:txXfrm>
    </dsp:sp>
    <dsp:sp modelId="{6272D09F-4D85-48B4-B632-996F0CEE2CAA}">
      <dsp:nvSpPr>
        <dsp:cNvPr id="0" name=""/>
        <dsp:cNvSpPr/>
      </dsp:nvSpPr>
      <dsp:spPr>
        <a:xfrm>
          <a:off x="0" y="4351168"/>
          <a:ext cx="8153400" cy="453600"/>
        </a:xfrm>
        <a:prstGeom prst="rect">
          <a:avLst/>
        </a:pr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03192-834B-45A4-BDAE-E8FEDF820C02}">
      <dsp:nvSpPr>
        <dsp:cNvPr id="0" name=""/>
        <dsp:cNvSpPr/>
      </dsp:nvSpPr>
      <dsp:spPr>
        <a:xfrm>
          <a:off x="407670" y="4085488"/>
          <a:ext cx="570738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 err="1">
              <a:solidFill>
                <a:srgbClr val="622567"/>
              </a:solidFill>
            </a:rPr>
            <a:t>Zare</a:t>
          </a:r>
          <a:r>
            <a:rPr lang="en-GB" sz="1500" b="1" kern="1200" dirty="0">
              <a:solidFill>
                <a:srgbClr val="622567"/>
              </a:solidFill>
            </a:rPr>
            <a:t> and Emadi (2020): Customer Satisfaction Using Improved K-means.</a:t>
          </a:r>
        </a:p>
      </dsp:txBody>
      <dsp:txXfrm>
        <a:off x="433609" y="4111427"/>
        <a:ext cx="565550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B519C-DDE2-4F99-9E5C-29A1AEB73270}">
      <dsp:nvSpPr>
        <dsp:cNvPr id="0" name=""/>
        <dsp:cNvSpPr/>
      </dsp:nvSpPr>
      <dsp:spPr>
        <a:xfrm>
          <a:off x="2612383" y="602885"/>
          <a:ext cx="462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775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831437" y="646136"/>
        <a:ext cx="24668" cy="4938"/>
      </dsp:txXfrm>
    </dsp:sp>
    <dsp:sp modelId="{B92CDFCD-C160-4F09-8932-53073FD37C00}">
      <dsp:nvSpPr>
        <dsp:cNvPr id="0" name=""/>
        <dsp:cNvSpPr/>
      </dsp:nvSpPr>
      <dsp:spPr>
        <a:xfrm>
          <a:off x="469073" y="5072"/>
          <a:ext cx="2145110" cy="12870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i="0" kern="1200" dirty="0">
              <a:solidFill>
                <a:srgbClr val="622567"/>
              </a:solidFill>
            </a:rPr>
            <a:t>Research Design (Mixed Methods):  Quantitative and qualitative data analysis.</a:t>
          </a:r>
          <a:endParaRPr lang="en-GB" sz="1800" b="1" kern="1200" dirty="0">
            <a:solidFill>
              <a:srgbClr val="622567"/>
            </a:solidFill>
          </a:endParaRPr>
        </a:p>
      </dsp:txBody>
      <dsp:txXfrm>
        <a:off x="469073" y="5072"/>
        <a:ext cx="2145110" cy="1287066"/>
      </dsp:txXfrm>
    </dsp:sp>
    <dsp:sp modelId="{F30078FE-C483-4D7C-B68D-54601D14817A}">
      <dsp:nvSpPr>
        <dsp:cNvPr id="0" name=""/>
        <dsp:cNvSpPr/>
      </dsp:nvSpPr>
      <dsp:spPr>
        <a:xfrm>
          <a:off x="5250869" y="602885"/>
          <a:ext cx="462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775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69922" y="646136"/>
        <a:ext cx="24668" cy="4938"/>
      </dsp:txXfrm>
    </dsp:sp>
    <dsp:sp modelId="{0AD43B6D-6807-4596-B6C0-3DF1E260CCF6}">
      <dsp:nvSpPr>
        <dsp:cNvPr id="0" name=""/>
        <dsp:cNvSpPr/>
      </dsp:nvSpPr>
      <dsp:spPr>
        <a:xfrm>
          <a:off x="3107559" y="5072"/>
          <a:ext cx="2145110" cy="12870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noProof="0">
              <a:solidFill>
                <a:srgbClr val="622567"/>
              </a:solidFill>
            </a:rPr>
            <a:t>Data Collection</a:t>
          </a:r>
          <a:endParaRPr lang="en-GB" sz="1800" b="1" kern="1200" noProof="0" dirty="0">
            <a:solidFill>
              <a:srgbClr val="622567"/>
            </a:solidFill>
          </a:endParaRPr>
        </a:p>
      </dsp:txBody>
      <dsp:txXfrm>
        <a:off x="3107559" y="5072"/>
        <a:ext cx="2145110" cy="1287066"/>
      </dsp:txXfrm>
    </dsp:sp>
    <dsp:sp modelId="{645B7C57-5C1C-4CC0-B0F5-917290C4C01F}">
      <dsp:nvSpPr>
        <dsp:cNvPr id="0" name=""/>
        <dsp:cNvSpPr/>
      </dsp:nvSpPr>
      <dsp:spPr>
        <a:xfrm>
          <a:off x="1541628" y="1290339"/>
          <a:ext cx="5276971" cy="462775"/>
        </a:xfrm>
        <a:custGeom>
          <a:avLst/>
          <a:gdLst/>
          <a:ahLst/>
          <a:cxnLst/>
          <a:rect l="0" t="0" r="0" b="0"/>
          <a:pathLst>
            <a:path>
              <a:moveTo>
                <a:pt x="5276971" y="0"/>
              </a:moveTo>
              <a:lnTo>
                <a:pt x="5276971" y="248487"/>
              </a:lnTo>
              <a:lnTo>
                <a:pt x="0" y="248487"/>
              </a:lnTo>
              <a:lnTo>
                <a:pt x="0" y="462775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47614" y="1519257"/>
        <a:ext cx="264999" cy="4938"/>
      </dsp:txXfrm>
    </dsp:sp>
    <dsp:sp modelId="{0A9E3A72-C83F-4833-A48E-A855AC698488}">
      <dsp:nvSpPr>
        <dsp:cNvPr id="0" name=""/>
        <dsp:cNvSpPr/>
      </dsp:nvSpPr>
      <dsp:spPr>
        <a:xfrm>
          <a:off x="5746045" y="5072"/>
          <a:ext cx="2145110" cy="12870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i="0" kern="1200" dirty="0">
              <a:solidFill>
                <a:srgbClr val="622567"/>
              </a:solidFill>
            </a:rPr>
            <a:t>Data Preprocessing</a:t>
          </a:r>
        </a:p>
      </dsp:txBody>
      <dsp:txXfrm>
        <a:off x="5746045" y="5072"/>
        <a:ext cx="2145110" cy="1287066"/>
      </dsp:txXfrm>
    </dsp:sp>
    <dsp:sp modelId="{904F65B4-3276-43C0-9C00-163717FECCA4}">
      <dsp:nvSpPr>
        <dsp:cNvPr id="0" name=""/>
        <dsp:cNvSpPr/>
      </dsp:nvSpPr>
      <dsp:spPr>
        <a:xfrm>
          <a:off x="2612383" y="2383327"/>
          <a:ext cx="462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775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831437" y="2426578"/>
        <a:ext cx="24668" cy="4938"/>
      </dsp:txXfrm>
    </dsp:sp>
    <dsp:sp modelId="{95D649BF-F4F3-46D6-A79C-4D67EFEE3C3D}">
      <dsp:nvSpPr>
        <dsp:cNvPr id="0" name=""/>
        <dsp:cNvSpPr/>
      </dsp:nvSpPr>
      <dsp:spPr>
        <a:xfrm>
          <a:off x="469073" y="1785514"/>
          <a:ext cx="2145110" cy="12870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rgbClr val="622567"/>
              </a:solidFill>
            </a:rPr>
            <a:t>Feature Selection</a:t>
          </a:r>
        </a:p>
      </dsp:txBody>
      <dsp:txXfrm>
        <a:off x="469073" y="1785514"/>
        <a:ext cx="2145110" cy="1287066"/>
      </dsp:txXfrm>
    </dsp:sp>
    <dsp:sp modelId="{21CC3FFE-8939-451D-B168-2AA8F7D5EB25}">
      <dsp:nvSpPr>
        <dsp:cNvPr id="0" name=""/>
        <dsp:cNvSpPr/>
      </dsp:nvSpPr>
      <dsp:spPr>
        <a:xfrm>
          <a:off x="5250869" y="2383327"/>
          <a:ext cx="462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775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69922" y="2426578"/>
        <a:ext cx="24668" cy="4938"/>
      </dsp:txXfrm>
    </dsp:sp>
    <dsp:sp modelId="{86E33A0D-D14D-4C39-B594-709DB7F51177}">
      <dsp:nvSpPr>
        <dsp:cNvPr id="0" name=""/>
        <dsp:cNvSpPr/>
      </dsp:nvSpPr>
      <dsp:spPr>
        <a:xfrm>
          <a:off x="3107559" y="1785514"/>
          <a:ext cx="2145110" cy="12870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rgbClr val="622567"/>
              </a:solidFill>
            </a:rPr>
            <a:t>Clustering Process</a:t>
          </a:r>
        </a:p>
      </dsp:txBody>
      <dsp:txXfrm>
        <a:off x="3107559" y="1785514"/>
        <a:ext cx="2145110" cy="1287066"/>
      </dsp:txXfrm>
    </dsp:sp>
    <dsp:sp modelId="{F74F724B-7BDA-4014-9805-AF1C729EBF16}">
      <dsp:nvSpPr>
        <dsp:cNvPr id="0" name=""/>
        <dsp:cNvSpPr/>
      </dsp:nvSpPr>
      <dsp:spPr>
        <a:xfrm>
          <a:off x="1541628" y="3070780"/>
          <a:ext cx="5276971" cy="462775"/>
        </a:xfrm>
        <a:custGeom>
          <a:avLst/>
          <a:gdLst/>
          <a:ahLst/>
          <a:cxnLst/>
          <a:rect l="0" t="0" r="0" b="0"/>
          <a:pathLst>
            <a:path>
              <a:moveTo>
                <a:pt x="5276971" y="0"/>
              </a:moveTo>
              <a:lnTo>
                <a:pt x="5276971" y="248487"/>
              </a:lnTo>
              <a:lnTo>
                <a:pt x="0" y="248487"/>
              </a:lnTo>
              <a:lnTo>
                <a:pt x="0" y="462775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47614" y="3299699"/>
        <a:ext cx="264999" cy="4938"/>
      </dsp:txXfrm>
    </dsp:sp>
    <dsp:sp modelId="{4D780A4E-CF28-42E5-8AC6-56B7E74BF48D}">
      <dsp:nvSpPr>
        <dsp:cNvPr id="0" name=""/>
        <dsp:cNvSpPr/>
      </dsp:nvSpPr>
      <dsp:spPr>
        <a:xfrm>
          <a:off x="5746045" y="1785514"/>
          <a:ext cx="2145110" cy="12870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rgbClr val="622567"/>
              </a:solidFill>
            </a:rPr>
            <a:t>Validation and Evaluation</a:t>
          </a:r>
        </a:p>
      </dsp:txBody>
      <dsp:txXfrm>
        <a:off x="5746045" y="1785514"/>
        <a:ext cx="2145110" cy="1287066"/>
      </dsp:txXfrm>
    </dsp:sp>
    <dsp:sp modelId="{F0976DA1-E930-42E3-A337-D360A74D3ECB}">
      <dsp:nvSpPr>
        <dsp:cNvPr id="0" name=""/>
        <dsp:cNvSpPr/>
      </dsp:nvSpPr>
      <dsp:spPr>
        <a:xfrm>
          <a:off x="2612383" y="4163769"/>
          <a:ext cx="462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775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831437" y="4207019"/>
        <a:ext cx="24668" cy="4938"/>
      </dsp:txXfrm>
    </dsp:sp>
    <dsp:sp modelId="{F21C11B6-71DF-4278-93F4-278788C84E45}">
      <dsp:nvSpPr>
        <dsp:cNvPr id="0" name=""/>
        <dsp:cNvSpPr/>
      </dsp:nvSpPr>
      <dsp:spPr>
        <a:xfrm>
          <a:off x="469073" y="3565955"/>
          <a:ext cx="2145110" cy="12870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rgbClr val="622567"/>
              </a:solidFill>
            </a:rPr>
            <a:t>Scalability and Efficiency Considerations</a:t>
          </a:r>
        </a:p>
      </dsp:txBody>
      <dsp:txXfrm>
        <a:off x="469073" y="3565955"/>
        <a:ext cx="2145110" cy="1287066"/>
      </dsp:txXfrm>
    </dsp:sp>
    <dsp:sp modelId="{CE470FB6-9826-4930-ACBA-147DAD7726DF}">
      <dsp:nvSpPr>
        <dsp:cNvPr id="0" name=""/>
        <dsp:cNvSpPr/>
      </dsp:nvSpPr>
      <dsp:spPr>
        <a:xfrm>
          <a:off x="5250869" y="4163769"/>
          <a:ext cx="462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775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69922" y="4207019"/>
        <a:ext cx="24668" cy="4938"/>
      </dsp:txXfrm>
    </dsp:sp>
    <dsp:sp modelId="{D7B256F0-C852-4D3D-A145-750D0AF02A20}">
      <dsp:nvSpPr>
        <dsp:cNvPr id="0" name=""/>
        <dsp:cNvSpPr/>
      </dsp:nvSpPr>
      <dsp:spPr>
        <a:xfrm>
          <a:off x="3107559" y="3565955"/>
          <a:ext cx="2145110" cy="12870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rgbClr val="622567"/>
              </a:solidFill>
            </a:rPr>
            <a:t>Data Analysis</a:t>
          </a:r>
        </a:p>
      </dsp:txBody>
      <dsp:txXfrm>
        <a:off x="3107559" y="3565955"/>
        <a:ext cx="2145110" cy="1287066"/>
      </dsp:txXfrm>
    </dsp:sp>
    <dsp:sp modelId="{45BCD7D4-344B-4E18-8280-4C4EBC1EB556}">
      <dsp:nvSpPr>
        <dsp:cNvPr id="0" name=""/>
        <dsp:cNvSpPr/>
      </dsp:nvSpPr>
      <dsp:spPr>
        <a:xfrm>
          <a:off x="5746045" y="3565955"/>
          <a:ext cx="2145110" cy="12870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>
              <a:solidFill>
                <a:srgbClr val="622567"/>
              </a:solidFill>
            </a:rPr>
            <a:t>Tools and Software</a:t>
          </a:r>
          <a:endParaRPr lang="en-GB" sz="1800" b="1" kern="1200" dirty="0">
            <a:solidFill>
              <a:srgbClr val="622567"/>
            </a:solidFill>
          </a:endParaRPr>
        </a:p>
      </dsp:txBody>
      <dsp:txXfrm>
        <a:off x="5746045" y="3565955"/>
        <a:ext cx="2145110" cy="12870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1564E-49DF-42E7-A4C7-04694E78E73D}">
      <dsp:nvSpPr>
        <dsp:cNvPr id="0" name=""/>
        <dsp:cNvSpPr/>
      </dsp:nvSpPr>
      <dsp:spPr>
        <a:xfrm>
          <a:off x="29" y="104812"/>
          <a:ext cx="2848570" cy="9034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 dirty="0">
              <a:solidFill>
                <a:srgbClr val="622567"/>
              </a:solidFill>
            </a:rPr>
            <a:t>Ethical Considerations</a:t>
          </a:r>
        </a:p>
      </dsp:txBody>
      <dsp:txXfrm>
        <a:off x="29" y="104812"/>
        <a:ext cx="2848570" cy="903499"/>
      </dsp:txXfrm>
    </dsp:sp>
    <dsp:sp modelId="{5A718A16-A95F-450D-A4A9-3E458A9BC76D}">
      <dsp:nvSpPr>
        <dsp:cNvPr id="0" name=""/>
        <dsp:cNvSpPr/>
      </dsp:nvSpPr>
      <dsp:spPr>
        <a:xfrm>
          <a:off x="29" y="1008312"/>
          <a:ext cx="2848570" cy="2950875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solidFill>
                <a:srgbClr val="622567"/>
              </a:solidFill>
            </a:rPr>
            <a:t>Data Privacy and Confidentiality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solidFill>
                <a:srgbClr val="622567"/>
              </a:solidFill>
            </a:rPr>
            <a:t>Informed Consent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solidFill>
                <a:srgbClr val="622567"/>
              </a:solidFill>
            </a:rPr>
            <a:t>Data Security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solidFill>
                <a:srgbClr val="622567"/>
              </a:solidFill>
            </a:rPr>
            <a:t>Transparency and Accountability</a:t>
          </a:r>
        </a:p>
      </dsp:txBody>
      <dsp:txXfrm>
        <a:off x="29" y="1008312"/>
        <a:ext cx="2848570" cy="2950875"/>
      </dsp:txXfrm>
    </dsp:sp>
    <dsp:sp modelId="{901A6DBB-17A2-4BCA-B845-D8FF46D8BF1F}">
      <dsp:nvSpPr>
        <dsp:cNvPr id="0" name=""/>
        <dsp:cNvSpPr/>
      </dsp:nvSpPr>
      <dsp:spPr>
        <a:xfrm>
          <a:off x="3247399" y="104812"/>
          <a:ext cx="2848570" cy="9034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 dirty="0">
              <a:solidFill>
                <a:srgbClr val="622567"/>
              </a:solidFill>
            </a:rPr>
            <a:t>Risk Assessment</a:t>
          </a:r>
        </a:p>
      </dsp:txBody>
      <dsp:txXfrm>
        <a:off x="3247399" y="104812"/>
        <a:ext cx="2848570" cy="903499"/>
      </dsp:txXfrm>
    </dsp:sp>
    <dsp:sp modelId="{BE465B02-07C3-454C-BDC9-F32A2BEA7A53}">
      <dsp:nvSpPr>
        <dsp:cNvPr id="0" name=""/>
        <dsp:cNvSpPr/>
      </dsp:nvSpPr>
      <dsp:spPr>
        <a:xfrm>
          <a:off x="3247399" y="1008312"/>
          <a:ext cx="2848570" cy="2950875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solidFill>
                <a:srgbClr val="622567"/>
              </a:solidFill>
            </a:rPr>
            <a:t>Potential Risks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solidFill>
                <a:srgbClr val="622567"/>
              </a:solidFill>
            </a:rPr>
            <a:t>Mitigation Strategies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solidFill>
                <a:srgbClr val="622567"/>
              </a:solidFill>
            </a:rPr>
            <a:t>Continuous Monitoring and Evaluation</a:t>
          </a:r>
        </a:p>
      </dsp:txBody>
      <dsp:txXfrm>
        <a:off x="3247399" y="1008312"/>
        <a:ext cx="2848570" cy="29508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380050-CA9B-4406-9224-FBC557A1CA89}">
      <dsp:nvSpPr>
        <dsp:cNvPr id="0" name=""/>
        <dsp:cNvSpPr/>
      </dsp:nvSpPr>
      <dsp:spPr>
        <a:xfrm>
          <a:off x="653014" y="0"/>
          <a:ext cx="7400828" cy="3986763"/>
        </a:xfrm>
        <a:prstGeom prst="rightArrow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EAC1A-B4BD-4D96-8C1D-82D4D14EB381}">
      <dsp:nvSpPr>
        <dsp:cNvPr id="0" name=""/>
        <dsp:cNvSpPr/>
      </dsp:nvSpPr>
      <dsp:spPr>
        <a:xfrm>
          <a:off x="2550" y="1196028"/>
          <a:ext cx="1535603" cy="1594705"/>
        </a:xfrm>
        <a:prstGeom prst="roundRect">
          <a:avLst/>
        </a:prstGeom>
        <a:solidFill>
          <a:srgbClr val="6225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bg1"/>
              </a:solidFill>
            </a:rPr>
            <a:t>Segmentation Model</a:t>
          </a:r>
        </a:p>
      </dsp:txBody>
      <dsp:txXfrm>
        <a:off x="77512" y="1270990"/>
        <a:ext cx="1385679" cy="1444781"/>
      </dsp:txXfrm>
    </dsp:sp>
    <dsp:sp modelId="{A23580ED-C59C-4148-8715-3E567936478E}">
      <dsp:nvSpPr>
        <dsp:cNvPr id="0" name=""/>
        <dsp:cNvSpPr/>
      </dsp:nvSpPr>
      <dsp:spPr>
        <a:xfrm>
          <a:off x="1794088" y="1196028"/>
          <a:ext cx="1535603" cy="1594705"/>
        </a:xfrm>
        <a:prstGeom prst="roundRect">
          <a:avLst/>
        </a:prstGeom>
        <a:solidFill>
          <a:srgbClr val="6225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chemeClr val="bg1"/>
              </a:solidFill>
            </a:rPr>
            <a:t>Cluster Profiles</a:t>
          </a:r>
          <a:endParaRPr lang="en-GB" sz="1400" b="1" kern="1200" dirty="0">
            <a:solidFill>
              <a:schemeClr val="bg1"/>
            </a:solidFill>
          </a:endParaRPr>
        </a:p>
      </dsp:txBody>
      <dsp:txXfrm>
        <a:off x="1869050" y="1270990"/>
        <a:ext cx="1385679" cy="1444781"/>
      </dsp:txXfrm>
    </dsp:sp>
    <dsp:sp modelId="{BDA9E93E-2755-45F4-93B2-CA8267844483}">
      <dsp:nvSpPr>
        <dsp:cNvPr id="0" name=""/>
        <dsp:cNvSpPr/>
      </dsp:nvSpPr>
      <dsp:spPr>
        <a:xfrm>
          <a:off x="3585626" y="1196028"/>
          <a:ext cx="1535603" cy="1594705"/>
        </a:xfrm>
        <a:prstGeom prst="roundRect">
          <a:avLst/>
        </a:prstGeom>
        <a:solidFill>
          <a:srgbClr val="6225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chemeClr val="bg1"/>
              </a:solidFill>
            </a:rPr>
            <a:t>Visualization Dashboards</a:t>
          </a:r>
          <a:endParaRPr lang="en-GB" sz="1400" b="1" kern="1200" dirty="0">
            <a:solidFill>
              <a:schemeClr val="bg1"/>
            </a:solidFill>
          </a:endParaRPr>
        </a:p>
      </dsp:txBody>
      <dsp:txXfrm>
        <a:off x="3660588" y="1270990"/>
        <a:ext cx="1385679" cy="1444781"/>
      </dsp:txXfrm>
    </dsp:sp>
    <dsp:sp modelId="{4CDB1662-C19F-4244-8155-F268366836E6}">
      <dsp:nvSpPr>
        <dsp:cNvPr id="0" name=""/>
        <dsp:cNvSpPr/>
      </dsp:nvSpPr>
      <dsp:spPr>
        <a:xfrm>
          <a:off x="5377164" y="1196028"/>
          <a:ext cx="1535603" cy="1594705"/>
        </a:xfrm>
        <a:prstGeom prst="roundRect">
          <a:avLst/>
        </a:prstGeom>
        <a:solidFill>
          <a:srgbClr val="6225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>
              <a:solidFill>
                <a:schemeClr val="bg1"/>
              </a:solidFill>
            </a:rPr>
            <a:t>Recommendations</a:t>
          </a:r>
          <a:endParaRPr lang="en-GB" sz="1400" b="1" kern="1200" dirty="0">
            <a:solidFill>
              <a:schemeClr val="bg1"/>
            </a:solidFill>
          </a:endParaRPr>
        </a:p>
      </dsp:txBody>
      <dsp:txXfrm>
        <a:off x="5452126" y="1270990"/>
        <a:ext cx="1385679" cy="1444781"/>
      </dsp:txXfrm>
    </dsp:sp>
    <dsp:sp modelId="{B25870AB-DAFB-4A84-BC8C-89A0A0920C47}">
      <dsp:nvSpPr>
        <dsp:cNvPr id="0" name=""/>
        <dsp:cNvSpPr/>
      </dsp:nvSpPr>
      <dsp:spPr>
        <a:xfrm>
          <a:off x="7168702" y="1196028"/>
          <a:ext cx="1535603" cy="1594705"/>
        </a:xfrm>
        <a:prstGeom prst="roundRect">
          <a:avLst/>
        </a:prstGeom>
        <a:solidFill>
          <a:srgbClr val="6225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chemeClr val="bg1"/>
              </a:solidFill>
            </a:rPr>
            <a:t>Technical Documentation</a:t>
          </a:r>
          <a:endParaRPr lang="en-GB" sz="1400" b="1" kern="1200" dirty="0">
            <a:solidFill>
              <a:schemeClr val="bg1"/>
            </a:solidFill>
          </a:endParaRPr>
        </a:p>
      </dsp:txBody>
      <dsp:txXfrm>
        <a:off x="7243664" y="1270990"/>
        <a:ext cx="1385679" cy="1444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556AD3-6054-B995-BA23-088DCC3E07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1B669E-2AEB-EEA5-6B2C-5397950BE6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7943D-390A-457F-9B4E-0DB4EE256FE7}" type="datetimeFigureOut">
              <a:rPr lang="en-GB" smtClean="0"/>
              <a:t>16/05/2024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72065-1FE7-B201-E5B2-FF8EE56C3B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DA9A5-E94D-D692-0C2D-348D8CE2F0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858F9-D0DE-47C3-BCBB-D62471298F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7788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3E57C-7A75-4E1B-9C9D-A97DC44D4172}" type="datetimeFigureOut">
              <a:rPr lang="en-GB" smtClean="0"/>
              <a:t>16/05/2024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3E0B1-0C21-4B1F-9036-D8F2F07291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470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5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0FD55-9DD9-40D4-3703-8F0FD61F1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951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0FD55-9DD9-40D4-3703-8F0FD61F1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330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0FD55-9DD9-40D4-3703-8F0FD61F1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564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868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0FD55-9DD9-40D4-3703-8F0FD61F1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300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0FD55-9DD9-40D4-3703-8F0FD61F1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919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0FD55-9DD9-40D4-3703-8F0FD61F1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011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0FD55-9DD9-40D4-3703-8F0FD61F1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2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0FD55-9DD9-40D4-3703-8F0FD61F1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44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0FD55-9DD9-40D4-3703-8F0FD61F1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541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0FD55-9DD9-40D4-3703-8F0FD61F1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893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F46960-5967-5840-B330-2ECD3C492C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1" y="0"/>
            <a:ext cx="9142570" cy="68563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76F99B-AD27-802A-EBF7-7B2080ABCA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6452919"/>
            <a:ext cx="2057400" cy="365125"/>
          </a:xfrm>
          <a:prstGeom prst="rect">
            <a:avLst/>
          </a:prstGeom>
        </p:spPr>
        <p:txBody>
          <a:bodyPr/>
          <a:lstStyle/>
          <a:p>
            <a:fld id="{102F6B4D-D716-486F-B4AF-977B86528A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05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5DD430-9727-C844-A598-26063C75DE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1" y="10243"/>
            <a:ext cx="9142570" cy="68563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118B8C-8469-ED21-08F2-5F0A9A7E3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04995" y="645291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57D54A-A57B-8CB8-5817-BC3C43EE7B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6452919"/>
            <a:ext cx="2057400" cy="365125"/>
          </a:xfrm>
          <a:prstGeom prst="rect">
            <a:avLst/>
          </a:prstGeom>
        </p:spPr>
        <p:txBody>
          <a:bodyPr/>
          <a:lstStyle/>
          <a:p>
            <a:fld id="{102F6B4D-D716-486F-B4AF-977B86528A9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850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E27B-905F-8D4A-843C-3474D858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C56AE-3A23-1C42-844F-6CF0A6D924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1" y="1613"/>
            <a:ext cx="9142570" cy="6856391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4403AFC-BAD3-6842-84A1-706291FF1B09}"/>
              </a:ext>
            </a:extLst>
          </p:cNvPr>
          <p:cNvSpPr txBox="1">
            <a:spLocks/>
          </p:cNvSpPr>
          <p:nvPr userDrawn="1"/>
        </p:nvSpPr>
        <p:spPr>
          <a:xfrm>
            <a:off x="515438" y="81797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8E6AF9C-A5C0-3B4D-AE1C-1AB44F072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4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8DC37-566E-E330-45FE-ADD0328051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38068-B59A-C48A-8593-F2428B3FB4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4B8949-8647-4854-87F1-A1914FBC6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99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04995" y="645291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52919"/>
            <a:ext cx="2057400" cy="365125"/>
          </a:xfrm>
          <a:prstGeom prst="rect">
            <a:avLst/>
          </a:prstGeom>
        </p:spPr>
        <p:txBody>
          <a:bodyPr/>
          <a:lstStyle/>
          <a:p>
            <a:fld id="{35811D78-A4CE-4E8D-8E38-CF9315FA16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8844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04995" y="645291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452919"/>
            <a:ext cx="2057400" cy="365125"/>
          </a:xfrm>
          <a:prstGeom prst="rect">
            <a:avLst/>
          </a:prstGeom>
        </p:spPr>
        <p:txBody>
          <a:bodyPr/>
          <a:lstStyle/>
          <a:p>
            <a:fld id="{5E902CB9-71C0-4CBB-BCAE-246ABC6788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24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493CE-98BD-FDB6-F587-E6CB4CE96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746ED-DE31-9B9E-14BC-141D00E31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B8949-8647-4854-87F1-A1914FBC6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65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6" r:id="rId3"/>
    <p:sldLayoutId id="2147483667" r:id="rId4"/>
    <p:sldLayoutId id="2147483668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D9DC-0E2E-E441-A202-9918A6F2F6BA}"/>
              </a:ext>
            </a:extLst>
          </p:cNvPr>
          <p:cNvSpPr txBox="1">
            <a:spLocks/>
          </p:cNvSpPr>
          <p:nvPr/>
        </p:nvSpPr>
        <p:spPr>
          <a:xfrm>
            <a:off x="780891" y="2527439"/>
            <a:ext cx="7772400" cy="6460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Proposal Presentation</a:t>
            </a:r>
          </a:p>
          <a:p>
            <a:pPr algn="ctr"/>
            <a:endParaRPr lang="en-GB" sz="6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33A97-FCB8-7341-A18D-D171B3A5AD4E}"/>
              </a:ext>
            </a:extLst>
          </p:cNvPr>
          <p:cNvSpPr txBox="1">
            <a:spLocks/>
          </p:cNvSpPr>
          <p:nvPr/>
        </p:nvSpPr>
        <p:spPr>
          <a:xfrm>
            <a:off x="598011" y="3213052"/>
            <a:ext cx="7772400" cy="23759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6000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2400" dirty="0">
                <a:solidFill>
                  <a:schemeClr val="bg1"/>
                </a:solidFill>
              </a:rPr>
              <a:t>Research Methods and Professional Practice</a:t>
            </a:r>
          </a:p>
          <a:p>
            <a:pPr algn="r">
              <a:defRPr/>
            </a:pPr>
            <a:r>
              <a:rPr lang="en-US" sz="2400" dirty="0">
                <a:solidFill>
                  <a:schemeClr val="bg1"/>
                </a:solidFill>
              </a:rPr>
              <a:t>May 2024</a:t>
            </a:r>
            <a:endParaRPr lang="en-GB" sz="2400" dirty="0">
              <a:solidFill>
                <a:schemeClr val="bg1"/>
              </a:solidFill>
            </a:endParaRPr>
          </a:p>
          <a:p>
            <a:pPr>
              <a:defRPr/>
            </a:pPr>
            <a:endParaRPr lang="en-GB" sz="24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GB" sz="2400" i="1" dirty="0">
                <a:solidFill>
                  <a:schemeClr val="bg1"/>
                </a:solidFill>
              </a:rPr>
              <a:t>Daisy Ipatzi Bello</a:t>
            </a:r>
            <a:endParaRPr lang="en-GB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5B212-23F3-0942-89E4-2FB419A91ED9}"/>
              </a:ext>
            </a:extLst>
          </p:cNvPr>
          <p:cNvSpPr txBox="1"/>
          <p:nvPr/>
        </p:nvSpPr>
        <p:spPr>
          <a:xfrm>
            <a:off x="2412278" y="32482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5766A-2B32-F38A-E183-E5606CD06A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F6B4D-D716-486F-B4AF-977B86528A9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09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450">
        <p159:morph option="byObject"/>
      </p:transition>
    </mc:Choice>
    <mc:Fallback xmlns="">
      <p:transition spd="slow" advTm="1845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534C-BF88-E541-B4DF-559ACD9C5196}"/>
              </a:ext>
            </a:extLst>
          </p:cNvPr>
          <p:cNvSpPr txBox="1">
            <a:spLocks/>
          </p:cNvSpPr>
          <p:nvPr/>
        </p:nvSpPr>
        <p:spPr>
          <a:xfrm>
            <a:off x="175886" y="1171158"/>
            <a:ext cx="7422778" cy="6302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Ethical considerations and risk assessment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4D148-0DAF-82C8-8E57-2DD5C1395D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2F6B4D-D716-486F-B4AF-977B86528A9E}" type="slidenum">
              <a:rPr lang="en-GB" smtClean="0"/>
              <a:t>10</a:t>
            </a:fld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5E13387-B367-20D3-839E-9AE1A59C11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4893612"/>
              </p:ext>
            </p:extLst>
          </p:nvPr>
        </p:nvGraphicFramePr>
        <p:xfrm>
          <a:off x="1524000" y="2363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287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8048">
        <p159:morph option="byObject"/>
      </p:transition>
    </mc:Choice>
    <mc:Fallback xmlns="">
      <p:transition spd="slow" advTm="1580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>
    <p:ext uri="{3A86A75C-4F4B-4683-9AE1-C65F6400EC91}">
      <p14:laserTraceLst xmlns:p14="http://schemas.microsoft.com/office/powerpoint/2010/main">
        <p14:tracePtLst>
          <p14:tracePt t="11402" x="6221413" y="925513"/>
          <p14:tracePt t="11414" x="5819775" y="1181100"/>
          <p14:tracePt t="11431" x="5624513" y="1316038"/>
          <p14:tracePt t="11459" x="5624513" y="1327150"/>
          <p14:tracePt t="11480" x="5613400" y="1352550"/>
          <p14:tracePt t="11497" x="5613400" y="1363663"/>
          <p14:tracePt t="11514" x="5613400" y="1389063"/>
          <p14:tracePt t="11515" x="5613400" y="1400175"/>
          <p14:tracePt t="11531" x="5564188" y="1462088"/>
          <p14:tracePt t="11547" x="5503863" y="1522413"/>
          <p14:tracePt t="11548" x="5405438" y="1620838"/>
          <p14:tracePt t="11564" x="5284788" y="1766888"/>
          <p14:tracePt t="11580" x="5149850" y="1814513"/>
          <p14:tracePt t="11597" x="4943475" y="1912938"/>
          <p14:tracePt t="11614" x="4529138" y="2143125"/>
          <p14:tracePt t="11631" x="3921125" y="2460625"/>
          <p14:tracePt t="11647" x="3275013" y="2874963"/>
          <p14:tracePt t="11664" x="2849563" y="3167063"/>
          <p14:tracePt t="11681" x="2630488" y="3336925"/>
          <p14:tracePt t="11697" x="2568575" y="3435350"/>
          <p14:tracePt t="11715" x="2508250" y="3557588"/>
          <p14:tracePt t="11730" x="2508250" y="3605213"/>
          <p14:tracePt t="11731" x="2495550" y="3667125"/>
          <p14:tracePt t="11747" x="2495550" y="3678238"/>
          <p14:tracePt t="11763" x="2495550" y="3690938"/>
          <p14:tracePt t="11780" x="2544763" y="3714750"/>
          <p14:tracePt t="11797" x="2617788" y="3763963"/>
          <p14:tracePt t="11814" x="2703513" y="3849688"/>
          <p14:tracePt t="11830" x="2787650" y="3946525"/>
          <p14:tracePt t="11848" x="2787650" y="4043363"/>
          <p14:tracePt t="11865" x="2787650" y="4105275"/>
          <p14:tracePt t="11867" x="2787650" y="4141788"/>
          <p14:tracePt t="11880" x="2751138" y="4154488"/>
          <p14:tracePt t="11897" x="2727325" y="4202113"/>
          <p14:tracePt t="11914" x="2714625" y="4214813"/>
          <p14:tracePt t="11931" x="2690813" y="4214813"/>
          <p14:tracePt t="11947" x="2641600" y="4214813"/>
          <p14:tracePt t="11948" x="2605088" y="4154488"/>
          <p14:tracePt t="11964" x="2544763" y="4105275"/>
          <p14:tracePt t="11980" x="2459038" y="4019550"/>
          <p14:tracePt t="11997" x="2447925" y="4006850"/>
          <p14:tracePt t="12067" x="2471738" y="4006850"/>
          <p14:tracePt t="12080" x="2484438" y="4006850"/>
          <p14:tracePt t="12097" x="2800350" y="4006850"/>
          <p14:tracePt t="12114" x="3446463" y="4006850"/>
          <p14:tracePt t="12115" x="3848100" y="4006850"/>
          <p14:tracePt t="12130" x="4140200" y="4006850"/>
          <p14:tracePt t="12131" x="4406900" y="4006850"/>
          <p14:tracePt t="12147" x="4797425" y="4006850"/>
          <p14:tracePt t="12163" x="4894263" y="4006850"/>
          <p14:tracePt t="12213" x="4906963" y="4006850"/>
          <p14:tracePt t="12230" x="4883150" y="3995738"/>
          <p14:tracePt t="12247" x="4700588" y="3983038"/>
          <p14:tracePt t="12263" x="4406900" y="3983038"/>
          <p14:tracePt t="12281" x="4041775" y="3959225"/>
          <p14:tracePt t="12297" x="3652838" y="3873500"/>
          <p14:tracePt t="12314" x="3348038" y="3763963"/>
          <p14:tracePt t="12330" x="3214688" y="3703638"/>
          <p14:tracePt t="12348" x="3189288" y="3703638"/>
          <p14:tracePt t="12364" x="3165475" y="3703638"/>
          <p14:tracePt t="12380" x="3152775" y="3703638"/>
          <p14:tracePt t="12467" x="3165475" y="3703638"/>
          <p14:tracePt t="12480" x="3178175" y="3703638"/>
          <p14:tracePt t="12497" x="3225800" y="3703638"/>
          <p14:tracePt t="12513" x="3311525" y="3703638"/>
          <p14:tracePt t="12530" x="3409950" y="3703638"/>
          <p14:tracePt t="12531" x="3470275" y="3703638"/>
          <p14:tracePt t="12879" x="3421063" y="3703638"/>
          <p14:tracePt t="12897" x="3348038" y="3703638"/>
          <p14:tracePt t="12914" x="3189288" y="3690938"/>
          <p14:tracePt t="12930" x="3043238" y="3605213"/>
          <p14:tracePt t="12947" x="2970213" y="3594100"/>
          <p14:tracePt t="12964" x="2897188" y="3594100"/>
          <p14:tracePt t="12980" x="2860675" y="3594100"/>
          <p14:tracePt t="12997" x="2836863" y="3594100"/>
          <p14:tracePt t="13014" x="2824163" y="3630613"/>
          <p14:tracePt t="13059" x="2813050" y="3641725"/>
          <p14:tracePt t="13067" x="2836863" y="3678238"/>
          <p14:tracePt t="13081" x="2849563" y="3678238"/>
          <p14:tracePt t="13097" x="2897188" y="3714750"/>
          <p14:tracePt t="13114" x="2933700" y="3727450"/>
          <p14:tracePt t="13130" x="3019425" y="3751263"/>
          <p14:tracePt t="13147" x="3105150" y="3751263"/>
          <p14:tracePt t="13163" x="3178175" y="3787775"/>
          <p14:tracePt t="13180" x="3251200" y="3787775"/>
          <p14:tracePt t="13197" x="3300413" y="3813175"/>
          <p14:tracePt t="13214" x="3336925" y="3813175"/>
          <p14:tracePt t="13215" x="3348038" y="3813175"/>
          <p14:tracePt t="13230" x="3360738" y="3836988"/>
          <p14:tracePt t="13231" x="3373438" y="3836988"/>
          <p14:tracePt t="13503" x="3384550" y="3849688"/>
          <p14:tracePt t="13699" x="3421063" y="3824288"/>
          <p14:tracePt t="13713" x="3433763" y="3813175"/>
          <p14:tracePt t="13731" x="3665538" y="3544888"/>
          <p14:tracePt t="13747" x="3908425" y="3021013"/>
          <p14:tracePt t="13748" x="4176713" y="2582863"/>
          <p14:tracePt t="13764" x="4602163" y="1851025"/>
          <p14:tracePt t="13780" x="5089525" y="1144588"/>
          <p14:tracePt t="13797" x="5624513" y="511175"/>
          <p14:tracePt t="45013" x="7962900" y="1668463"/>
          <p14:tracePt t="45014" x="7305675" y="2703513"/>
          <p14:tracePt t="45031" x="6161088" y="4483100"/>
          <p14:tracePt t="45047" x="5637213" y="5226050"/>
          <p14:tracePt t="45047" x="5211763" y="5737225"/>
          <p14:tracePt t="45064" x="4797425" y="6211888"/>
          <p14:tracePt t="45081" x="4651375" y="6346825"/>
          <p14:tracePt t="45097" x="4627563" y="6370638"/>
          <p14:tracePt t="45114" x="4591050" y="6394450"/>
          <p14:tracePt t="45130" x="4492625" y="6456363"/>
          <p14:tracePt t="45147" x="4140200" y="6651625"/>
          <p14:tracePt t="45326" x="328613" y="6456363"/>
          <p14:tracePt t="45334" x="328613" y="6237288"/>
          <p14:tracePt t="45347" x="328613" y="6018213"/>
          <p14:tracePt t="45363" x="328613" y="5676900"/>
          <p14:tracePt t="45381" x="352425" y="5494338"/>
          <p14:tracePt t="45398" x="365125" y="5432425"/>
          <p14:tracePt t="45431" x="450850" y="5384800"/>
          <p14:tracePt t="45447" x="523875" y="5384800"/>
          <p14:tracePt t="45448" x="596900" y="5384800"/>
          <p14:tracePt t="45463" x="742950" y="5384800"/>
          <p14:tracePt t="45480" x="901700" y="5384800"/>
          <p14:tracePt t="45497" x="998538" y="5408613"/>
          <p14:tracePt t="45514" x="1376363" y="5359400"/>
          <p14:tracePt t="45530" x="1898650" y="5273675"/>
          <p14:tracePt t="45547" x="2605088" y="5176838"/>
          <p14:tracePt t="45565" x="3079750" y="5116513"/>
          <p14:tracePt t="45582" x="3201988" y="5091113"/>
          <p14:tracePt t="45623" x="3214688" y="5091113"/>
          <p14:tracePt t="45673" x="3214688" y="5116513"/>
          <p14:tracePt t="45680" x="3214688" y="5127625"/>
          <p14:tracePt t="45697" x="3141663" y="5140325"/>
          <p14:tracePt t="45714" x="2873375" y="5153025"/>
          <p14:tracePt t="45730" x="2386013" y="5153025"/>
          <p14:tracePt t="45747" x="2070100" y="5153025"/>
          <p14:tracePt t="45764" x="2033588" y="5153025"/>
          <p14:tracePt t="45847" x="2057400" y="5153025"/>
          <p14:tracePt t="45855" x="2070100" y="5153025"/>
          <p14:tracePt t="45864" x="2130425" y="5153025"/>
          <p14:tracePt t="45881" x="2362200" y="5164138"/>
          <p14:tracePt t="45897" x="2532063" y="5164138"/>
          <p14:tracePt t="45914" x="2654300" y="5164138"/>
          <p14:tracePt t="45930" x="2667000" y="5164138"/>
          <p14:tracePt t="45932" x="2690813" y="5164138"/>
          <p14:tracePt t="45947" x="2714625" y="5164138"/>
          <p14:tracePt t="45948" x="2740025" y="5164138"/>
          <p14:tracePt t="45963" x="2763838" y="5164138"/>
          <p14:tracePt t="46023" x="2787650" y="5164138"/>
          <p14:tracePt t="46031" x="2800350" y="5164138"/>
          <p14:tracePt t="46371" x="2836863" y="5164138"/>
          <p14:tracePt t="46380" x="2849563" y="5164138"/>
          <p14:tracePt t="46398" x="3055938" y="5213350"/>
          <p14:tracePt t="46414" x="4114800" y="5080000"/>
          <p14:tracePt t="46430" x="6659563" y="4592638"/>
          <p14:tracePt t="63480" x="7561263" y="1546225"/>
          <p14:tracePt t="63497" x="5819775" y="3289300"/>
          <p14:tracePt t="63513" x="4187825" y="4775200"/>
          <p14:tracePt t="63530" x="3032125" y="5591175"/>
          <p14:tracePt t="63547" x="2508250" y="6115050"/>
          <p14:tracePt t="63564" x="2289175" y="6346825"/>
          <p14:tracePt t="63580" x="2252663" y="6383338"/>
          <p14:tracePt t="63597" x="2192338" y="6407150"/>
          <p14:tracePt t="63614" x="2179638" y="6407150"/>
          <p14:tracePt t="63630" x="2143125" y="6407150"/>
          <p14:tracePt t="63648" x="2082800" y="6407150"/>
          <p14:tracePt t="63664" x="1984375" y="6357938"/>
          <p14:tracePt t="63681" x="1838325" y="6297613"/>
          <p14:tracePt t="63697" x="1582738" y="6188075"/>
          <p14:tracePt t="63699" x="1570038" y="6175375"/>
          <p14:tracePt t="63714" x="1533525" y="6151563"/>
          <p14:tracePt t="63715" x="1460500" y="6102350"/>
          <p14:tracePt t="63731" x="1350963" y="6065838"/>
          <p14:tracePt t="63732" x="1266825" y="6042025"/>
          <p14:tracePt t="63747" x="1144588" y="6018213"/>
          <p14:tracePt t="63748" x="974725" y="6029325"/>
          <p14:tracePt t="63764" x="596900" y="6127750"/>
          <p14:tracePt t="63780" x="401638" y="6237288"/>
          <p14:tracePt t="63797" x="377825" y="6248400"/>
          <p14:tracePt t="63851" x="425450" y="6248400"/>
          <p14:tracePt t="63859" x="461963" y="6248400"/>
          <p14:tracePt t="63880" x="792163" y="6175375"/>
          <p14:tracePt t="63897" x="1436688" y="6054725"/>
          <p14:tracePt t="63915" x="2252663" y="5969000"/>
          <p14:tracePt t="63931" x="2398713" y="5969000"/>
          <p14:tracePt t="63932" x="2508250" y="5981700"/>
          <p14:tracePt t="63947" x="2557463" y="6005513"/>
          <p14:tracePt t="63964" x="2593975" y="6005513"/>
          <p14:tracePt t="63983" x="2617788" y="6005513"/>
          <p14:tracePt t="63998" x="2630488" y="6018213"/>
          <p14:tracePt t="64115" x="2617788" y="6029325"/>
          <p14:tracePt t="64123" x="2581275" y="6029325"/>
          <p14:tracePt t="64131" x="2557463" y="6029325"/>
          <p14:tracePt t="64147" x="2484438" y="5992813"/>
          <p14:tracePt t="64163" x="2422525" y="5956300"/>
          <p14:tracePt t="64180" x="2398713" y="5945188"/>
          <p14:tracePt t="64197" x="2386013" y="5945188"/>
          <p14:tracePt t="64243" x="2411413" y="5945188"/>
          <p14:tracePt t="64251" x="2447925" y="5945188"/>
          <p14:tracePt t="64264" x="2484438" y="5945188"/>
          <p14:tracePt t="64280" x="2593975" y="5945188"/>
          <p14:tracePt t="64297" x="2763838" y="5945188"/>
          <p14:tracePt t="64298" x="2886075" y="5945188"/>
          <p14:tracePt t="64313" x="3006725" y="5945188"/>
          <p14:tracePt t="64315" x="3032125" y="5945188"/>
          <p14:tracePt t="64330" x="3116263" y="5945188"/>
          <p14:tracePt t="64347" x="3141663" y="5945188"/>
          <p14:tracePt t="64348" x="3178175" y="5945188"/>
          <p14:tracePt t="64364" x="3189288" y="5945188"/>
          <p14:tracePt t="64451" x="3128963" y="5945188"/>
          <p14:tracePt t="64459" x="3055938" y="5945188"/>
          <p14:tracePt t="64468" x="3006725" y="5932488"/>
          <p14:tracePt t="64480" x="2982913" y="5932488"/>
          <p14:tracePt t="64497" x="2933700" y="5919788"/>
          <p14:tracePt t="64531" x="2922588" y="5907088"/>
          <p14:tracePt t="64547" x="2909888" y="5846763"/>
          <p14:tracePt t="64548" x="2909888" y="5786438"/>
          <p14:tracePt t="64563" x="3079750" y="4799013"/>
          <p14:tracePt t="64580" x="3908425" y="2740025"/>
          <p14:tracePt t="77895" x="8815388" y="182563"/>
          <p14:tracePt t="77902" x="8693150" y="390525"/>
          <p14:tracePt t="77914" x="8609013" y="573088"/>
          <p14:tracePt t="77930" x="8486775" y="828675"/>
          <p14:tracePt t="77947" x="8401050" y="974725"/>
          <p14:tracePt t="77964" x="8351838" y="1035050"/>
          <p14:tracePt t="77980" x="8351838" y="1047750"/>
          <p14:tracePt t="77997" x="8328025" y="1071563"/>
          <p14:tracePt t="77998" x="8304213" y="1071563"/>
          <p14:tracePt t="78014" x="8255000" y="1071563"/>
          <p14:tracePt t="78015" x="8169275" y="1108075"/>
          <p14:tracePt t="78030" x="8035925" y="1181100"/>
          <p14:tracePt t="78031" x="7889875" y="1217613"/>
          <p14:tracePt t="78048" x="7427913" y="1316038"/>
          <p14:tracePt t="78063" x="7000875" y="1462088"/>
          <p14:tracePt t="78081" x="6648450" y="1522413"/>
          <p14:tracePt t="78097" x="6440488" y="1571625"/>
          <p14:tracePt t="78114" x="6416675" y="1571625"/>
          <p14:tracePt t="78130" x="6380163" y="1584325"/>
          <p14:tracePt t="78147" x="6319838" y="1704975"/>
          <p14:tracePt t="78164" x="6210300" y="1827213"/>
          <p14:tracePt t="78181" x="6038850" y="2033588"/>
          <p14:tracePt t="78197" x="5856288" y="2301875"/>
          <p14:tracePt t="78198" x="5759450" y="2436813"/>
          <p14:tracePt t="78213" x="5686425" y="2570163"/>
          <p14:tracePt t="78215" x="5600700" y="2728913"/>
          <p14:tracePt t="78231" x="5467350" y="2984500"/>
          <p14:tracePt t="78247" x="5441950" y="3021013"/>
          <p14:tracePt t="78271" x="5441950" y="3033713"/>
          <p14:tracePt t="78287" x="5418138" y="3033713"/>
          <p14:tracePt t="78298" x="5394325" y="3033713"/>
          <p14:tracePt t="78314" x="5308600" y="3033713"/>
          <p14:tracePt t="78331" x="5186363" y="3033713"/>
          <p14:tracePt t="78347" x="5089525" y="3033713"/>
          <p14:tracePt t="78364" x="4919663" y="3033713"/>
          <p14:tracePt t="78380" x="4651375" y="3044825"/>
          <p14:tracePt t="78397" x="4516438" y="3081338"/>
          <p14:tracePt t="78414" x="4468813" y="3143250"/>
          <p14:tracePt t="78431" x="4443413" y="3179763"/>
          <p14:tracePt t="78447" x="4443413" y="3190875"/>
          <p14:tracePt t="78464" x="4443413" y="3216275"/>
          <p14:tracePt t="78480" x="4443413" y="3227388"/>
          <p14:tracePt t="78497" x="4468813" y="3240088"/>
          <p14:tracePt t="78514" x="4529138" y="3240088"/>
          <p14:tracePt t="78531" x="4651375" y="3240088"/>
          <p14:tracePt t="78547" x="4748213" y="3252788"/>
          <p14:tracePt t="78564" x="4857750" y="3252788"/>
          <p14:tracePt t="78581" x="5076825" y="3227388"/>
          <p14:tracePt t="78597" x="5381625" y="3190875"/>
          <p14:tracePt t="78598" x="5576888" y="3143250"/>
          <p14:tracePt t="78614" x="5722938" y="3130550"/>
          <p14:tracePt t="78615" x="5918200" y="3130550"/>
          <p14:tracePt t="78631" x="6356350" y="3130550"/>
          <p14:tracePt t="78647" x="6599238" y="3106738"/>
          <p14:tracePt t="78648" x="6867525" y="3081338"/>
          <p14:tracePt t="78663" x="7537450" y="3033713"/>
          <p14:tracePt t="78680" x="8242300" y="2935288"/>
          <p14:tracePt t="78697" x="8729663" y="2874963"/>
          <p14:tracePt t="78713" x="8742363" y="2874963"/>
          <p14:tracePt t="78759" x="8718550" y="2887663"/>
          <p14:tracePt t="78767" x="8705850" y="2887663"/>
          <p14:tracePt t="78781" x="8583613" y="2924175"/>
          <p14:tracePt t="78797" x="8145463" y="3021013"/>
          <p14:tracePt t="78814" x="7610475" y="3130550"/>
          <p14:tracePt t="78815" x="7097713" y="3154363"/>
          <p14:tracePt t="78831" x="6234113" y="3203575"/>
          <p14:tracePt t="78847" x="5832475" y="3203575"/>
          <p14:tracePt t="78848" x="5527675" y="3203575"/>
          <p14:tracePt t="78863" x="4979988" y="3203575"/>
          <p14:tracePt t="78880" x="4687888" y="3203575"/>
          <p14:tracePt t="78897" x="4602163" y="3203575"/>
          <p14:tracePt t="79031" x="4614863" y="3203575"/>
          <p14:tracePt t="79039" x="4627563" y="3203575"/>
          <p14:tracePt t="79063" x="4724400" y="3203575"/>
          <p14:tracePt t="79080" x="4857750" y="3203575"/>
          <p14:tracePt t="79097" x="5102225" y="3203575"/>
          <p14:tracePt t="79114" x="5345113" y="3203575"/>
          <p14:tracePt t="79130" x="5613400" y="3203575"/>
          <p14:tracePt t="79147" x="5881688" y="3203575"/>
          <p14:tracePt t="79164" x="6038850" y="3203575"/>
          <p14:tracePt t="79180" x="6064250" y="3203575"/>
          <p14:tracePt t="79196" x="6100763" y="3203575"/>
          <p14:tracePt t="79214" x="6111875" y="3203575"/>
          <p14:tracePt t="79231" x="6137275" y="3203575"/>
          <p14:tracePt t="79631" x="6124575" y="3203575"/>
          <p14:tracePt t="79663" x="6100763" y="3203575"/>
          <p14:tracePt t="79670" x="6088063" y="3203575"/>
          <p14:tracePt t="79680" x="6064250" y="3203575"/>
          <p14:tracePt t="79697" x="6027738" y="3190875"/>
          <p14:tracePt t="79714" x="6015038" y="3190875"/>
          <p14:tracePt t="80007" x="6002338" y="3167063"/>
          <p14:tracePt t="80015" x="6002338" y="3154363"/>
          <p14:tracePt t="80047" x="6270625" y="2655888"/>
          <p14:tracePt t="80064" x="6878638" y="1668463"/>
          <p14:tracePt t="80080" x="7256463" y="950913"/>
          <p14:tracePt t="80097" x="7464425" y="536575"/>
          <p14:tracePt t="80115" x="7524750" y="365125"/>
          <p14:tracePt t="80130" x="7537450" y="354013"/>
          <p14:tracePt t="80147" x="7548563" y="341313"/>
          <p14:tracePt t="80323" x="7524750" y="341313"/>
          <p14:tracePt t="80331" x="7475538" y="341313"/>
          <p14:tracePt t="80339" x="7439025" y="328613"/>
          <p14:tracePt t="80363" x="7318375" y="292100"/>
          <p14:tracePt t="80380" x="7110413" y="231775"/>
          <p14:tracePt t="80397" x="6526213" y="158750"/>
          <p14:tracePt t="80414" x="5710238" y="0"/>
          <p14:tracePt t="115419" x="8645525" y="109538"/>
          <p14:tracePt t="115430" x="8474075" y="317500"/>
          <p14:tracePt t="115447" x="8218488" y="706438"/>
          <p14:tracePt t="115463" x="7986713" y="1096963"/>
          <p14:tracePt t="115480" x="7840663" y="1339850"/>
          <p14:tracePt t="115497" x="7780338" y="1473200"/>
          <p14:tracePt t="115499" x="7756525" y="1498600"/>
          <p14:tracePt t="115513" x="7756525" y="1558925"/>
          <p14:tracePt t="115515" x="7694613" y="1620838"/>
          <p14:tracePt t="115531" x="7646988" y="1730375"/>
          <p14:tracePt t="115547" x="7573963" y="1790700"/>
          <p14:tracePt t="115564" x="7488238" y="1912938"/>
          <p14:tracePt t="115580" x="7415213" y="2022475"/>
          <p14:tracePt t="115597" x="7305675" y="2132013"/>
          <p14:tracePt t="115614" x="7196138" y="2228850"/>
          <p14:tracePt t="115630" x="7097713" y="2387600"/>
          <p14:tracePt t="115647" x="6915150" y="2582863"/>
          <p14:tracePt t="115664" x="6611938" y="2838450"/>
          <p14:tracePt t="115680" x="6307138" y="3203575"/>
          <p14:tracePt t="115697" x="5978525" y="3630613"/>
          <p14:tracePt t="115714" x="5795963" y="3983038"/>
          <p14:tracePt t="115715" x="5734050" y="4141788"/>
          <p14:tracePt t="115731" x="5661025" y="4348163"/>
          <p14:tracePt t="115747" x="5649913" y="4446588"/>
          <p14:tracePt t="115748" x="5649913" y="4530725"/>
          <p14:tracePt t="115764" x="5649913" y="4603750"/>
          <p14:tracePt t="115780" x="5649913" y="4702175"/>
          <p14:tracePt t="115797" x="5649913" y="4738688"/>
          <p14:tracePt t="115823" x="5661025" y="4762500"/>
          <p14:tracePt t="115847" x="5673725" y="4775200"/>
          <p14:tracePt t="115864" x="5710238" y="4775200"/>
          <p14:tracePt t="115880" x="5759450" y="4775200"/>
          <p14:tracePt t="115897" x="5819775" y="4775200"/>
          <p14:tracePt t="115913" x="5918200" y="4751388"/>
          <p14:tracePt t="115930" x="6027738" y="4702175"/>
          <p14:tracePt t="115947" x="6184900" y="4640263"/>
          <p14:tracePt t="115964" x="6330950" y="4567238"/>
          <p14:tracePt t="115980" x="6513513" y="4519613"/>
          <p14:tracePt t="115997" x="6659563" y="4446588"/>
          <p14:tracePt t="116014" x="6831013" y="4360863"/>
          <p14:tracePt t="116015" x="6891338" y="4324350"/>
          <p14:tracePt t="116047" x="7024688" y="4227513"/>
          <p14:tracePt t="116065" x="7061200" y="4191000"/>
          <p14:tracePt t="116127" x="7024688" y="4165600"/>
          <p14:tracePt t="116147" x="7000875" y="4141788"/>
          <p14:tracePt t="116164" x="6951663" y="4117975"/>
          <p14:tracePt t="116181" x="6854825" y="4092575"/>
          <p14:tracePt t="116197" x="6696075" y="4019550"/>
          <p14:tracePt t="116199" x="6648450" y="4019550"/>
          <p14:tracePt t="116214" x="6599238" y="4019550"/>
          <p14:tracePt t="116231" x="6550025" y="4019550"/>
          <p14:tracePt t="116247" x="6526213" y="4019550"/>
          <p14:tracePt t="116247" x="6489700" y="3995738"/>
          <p14:tracePt t="116687" x="6477000" y="3995738"/>
          <p14:tracePt t="119739" x="6440488" y="3959225"/>
          <p14:tracePt t="119747" x="6429375" y="3946525"/>
          <p14:tracePt t="119763" x="5551488" y="3300413"/>
          <p14:tracePt t="119780" x="5368925" y="3190875"/>
          <p14:tracePt t="119899" x="5405438" y="3179763"/>
          <p14:tracePt t="119915" x="5430838" y="3179763"/>
          <p14:tracePt t="119923" x="5441950" y="3179763"/>
          <p14:tracePt t="119979" x="5467350" y="3179763"/>
          <p14:tracePt t="119987" x="5491163" y="3179763"/>
          <p14:tracePt t="120043" x="5540375" y="3179763"/>
          <p14:tracePt t="120064" x="5600700" y="3179763"/>
          <p14:tracePt t="120080" x="5637213" y="3179763"/>
          <p14:tracePt t="120097" x="5770563" y="3179763"/>
          <p14:tracePt t="120114" x="5868988" y="3179763"/>
          <p14:tracePt t="120115" x="5905500" y="3179763"/>
          <p14:tracePt t="120131" x="6002338" y="3179763"/>
          <p14:tracePt t="120147" x="6027738" y="3179763"/>
          <p14:tracePt t="120148" x="6051550" y="3179763"/>
          <p14:tracePt t="120164" x="6075363" y="3179763"/>
          <p14:tracePt t="120165" x="6100763" y="3179763"/>
          <p14:tracePt t="120197" x="6111875" y="3167063"/>
          <p14:tracePt t="120214" x="6111875" y="3130550"/>
          <p14:tracePt t="120230" x="6111875" y="3094038"/>
          <p14:tracePt t="120247" x="6137275" y="3033713"/>
          <p14:tracePt t="120264" x="6173788" y="3008313"/>
          <p14:tracePt t="120283" x="6173788" y="2984500"/>
          <p14:tracePt t="120297" x="6173788" y="2971800"/>
          <p14:tracePt t="120643" x="6173788" y="2947988"/>
          <p14:tracePt t="120651" x="6173788" y="2935288"/>
          <p14:tracePt t="120663" x="6173788" y="2887663"/>
          <p14:tracePt t="120680" x="6100763" y="2789238"/>
          <p14:tracePt t="120697" x="5637213" y="2228850"/>
          <p14:tracePt t="120714" x="4748213" y="1462088"/>
          <p14:tracePt t="120731" x="3603625" y="706438"/>
          <p14:tracePt t="120747" x="3360738" y="560388"/>
          <p14:tracePt t="120748" x="3152775" y="414338"/>
          <p14:tracePt t="120763" x="2800350" y="231775"/>
          <p14:tracePt t="120780" x="2593975" y="133350"/>
          <p14:tracePt t="120797" x="2471738" y="96838"/>
          <p14:tracePt t="120819" x="2447925" y="96838"/>
          <p14:tracePt t="120851" x="2435225" y="85725"/>
          <p14:tracePt t="121043" x="2435225" y="36513"/>
          <p14:tracePt t="121051" x="2435225" y="0"/>
          <p14:tracePt t="145619" x="8559800" y="0"/>
          <p14:tracePt t="145630" x="8205788" y="584200"/>
          <p14:tracePt t="145647" x="7512050" y="1620838"/>
          <p14:tracePt t="145663" x="7208838" y="2400300"/>
          <p14:tracePt t="145680" x="7013575" y="2898775"/>
          <p14:tracePt t="145697" x="6904038" y="3276600"/>
          <p14:tracePt t="145714" x="6867525" y="3617913"/>
          <p14:tracePt t="145715" x="6842125" y="3763963"/>
          <p14:tracePt t="145730" x="6831013" y="3873500"/>
          <p14:tracePt t="145731" x="6805613" y="3995738"/>
          <p14:tracePt t="145747" x="6769100" y="4117975"/>
          <p14:tracePt t="145748" x="6757988" y="4251325"/>
          <p14:tracePt t="145763" x="6696075" y="4457700"/>
          <p14:tracePt t="145781" x="6659563" y="4592638"/>
          <p14:tracePt t="145797" x="6611938" y="4689475"/>
          <p14:tracePt t="145814" x="6575425" y="4775200"/>
          <p14:tracePt t="145830" x="6416675" y="4921250"/>
          <p14:tracePt t="145848" x="6330950" y="4945063"/>
          <p14:tracePt t="145864" x="6246813" y="5006975"/>
          <p14:tracePt t="145881" x="6173788" y="5030788"/>
          <p14:tracePt t="145897" x="6100763" y="5067300"/>
          <p14:tracePt t="145914" x="6051550" y="5140325"/>
          <p14:tracePt t="145930" x="6002338" y="5237163"/>
          <p14:tracePt t="145947" x="5819775" y="5421313"/>
          <p14:tracePt t="145964" x="5576888" y="5737225"/>
          <p14:tracePt t="145980" x="5418138" y="6065838"/>
          <p14:tracePt t="145997" x="5368925" y="6346825"/>
          <p14:tracePt t="145998" x="5368925" y="6370638"/>
          <p14:tracePt t="146051" x="5368925" y="6383338"/>
          <p14:tracePt t="146064" x="5394325" y="6383338"/>
          <p14:tracePt t="146081" x="5467350" y="6383338"/>
          <p14:tracePt t="146097" x="5588000" y="6346825"/>
          <p14:tracePt t="146099" x="5686425" y="6334125"/>
          <p14:tracePt t="146114" x="5807075" y="6297613"/>
          <p14:tracePt t="146115" x="5942013" y="6261100"/>
          <p14:tracePt t="146131" x="6197600" y="6188075"/>
          <p14:tracePt t="146147" x="6356350" y="6151563"/>
          <p14:tracePt t="146149" x="6477000" y="6127750"/>
          <p14:tracePt t="146163" x="6623050" y="6115050"/>
          <p14:tracePt t="146164" x="6721475" y="6091238"/>
          <p14:tracePt t="146180" x="6745288" y="6078538"/>
          <p14:tracePt t="146230" x="6696075" y="6078538"/>
          <p14:tracePt t="146247" x="6210300" y="6078538"/>
          <p14:tracePt t="146264" x="5418138" y="6005513"/>
          <p14:tracePt t="146280" x="4883150" y="5981700"/>
          <p14:tracePt t="146297" x="4492625" y="5969000"/>
          <p14:tracePt t="146298" x="4370388" y="5945188"/>
          <p14:tracePt t="146387" x="4383088" y="5945188"/>
          <p14:tracePt t="146395" x="4395788" y="5932488"/>
          <p14:tracePt t="146403" x="4406900" y="5932488"/>
          <p14:tracePt t="146414" x="4432300" y="5907088"/>
          <p14:tracePt t="146430" x="4468813" y="5822950"/>
          <p14:tracePt t="146447" x="4529138" y="5737225"/>
          <p14:tracePt t="146463" x="4614863" y="5676900"/>
          <p14:tracePt t="146481" x="4651375" y="5640388"/>
          <p14:tracePt t="146579" x="4651375" y="5627688"/>
          <p14:tracePt t="146587" x="4638675" y="5627688"/>
          <p14:tracePt t="146614" x="4627563" y="5614988"/>
          <p14:tracePt t="146643" x="4614863" y="5603875"/>
          <p14:tracePt t="146663" x="4591050" y="5578475"/>
          <p14:tracePt t="146680" x="4565650" y="5567363"/>
          <p14:tracePt t="146697" x="4552950" y="5567363"/>
          <p14:tracePt t="146714" x="4529138" y="5541963"/>
          <p14:tracePt t="146730" x="4505325" y="5541963"/>
          <p14:tracePt t="146747" x="4456113" y="5481638"/>
          <p14:tracePt t="146748" x="4443413" y="5481638"/>
          <p14:tracePt t="146764" x="4406900" y="5468938"/>
          <p14:tracePt t="147143" x="4395788" y="5445125"/>
          <p14:tracePt t="147151" x="4395788" y="5432425"/>
          <p14:tracePt t="147164" x="4370388" y="5432425"/>
          <p14:tracePt t="147181" x="4322763" y="5421313"/>
          <p14:tracePt t="147197" x="4286250" y="5384800"/>
          <p14:tracePt t="147198" x="4273550" y="5384800"/>
          <p14:tracePt t="147230" x="4237038" y="5359400"/>
          <p14:tracePt t="147247" x="4187825" y="5322888"/>
          <p14:tracePt t="147263" x="4090988" y="5299075"/>
          <p14:tracePt t="147280" x="4005263" y="5237163"/>
          <p14:tracePt t="147297" x="3944938" y="5237163"/>
          <p14:tracePt t="147314" x="3871913" y="5213350"/>
          <p14:tracePt t="147315" x="3835400" y="5189538"/>
          <p14:tracePt t="147330" x="3786188" y="5153025"/>
          <p14:tracePt t="147331" x="3725863" y="5116513"/>
          <p14:tracePt t="147348" x="3676650" y="5067300"/>
          <p14:tracePt t="147363" x="3652838" y="5030788"/>
          <p14:tracePt t="147365" x="3629025" y="5006975"/>
          <p14:tracePt t="147380" x="3616325" y="4957763"/>
          <p14:tracePt t="147397" x="3579813" y="4738688"/>
          <p14:tracePt t="147414" x="3556000" y="4032250"/>
          <p14:tracePt t="147430" x="3556000" y="3946525"/>
          <p14:tracePt t="147447" x="3592513" y="3678238"/>
          <p14:tracePt t="147464" x="3665538" y="3422650"/>
          <p14:tracePt t="147480" x="3702050" y="3300413"/>
          <p14:tracePt t="147497" x="3702050" y="3227388"/>
          <p14:tracePt t="147514" x="3713163" y="3227388"/>
          <p14:tracePt t="147835" x="3725863" y="3154363"/>
          <p14:tracePt t="147843" x="3725863" y="3143250"/>
          <p14:tracePt t="147863" x="3738563" y="3008313"/>
          <p14:tracePt t="147880" x="3835400" y="2655888"/>
          <p14:tracePt t="147897" x="3957638" y="2327275"/>
          <p14:tracePt t="147914" x="4041775" y="2132013"/>
          <p14:tracePt t="147915" x="4103688" y="2022475"/>
          <p14:tracePt t="147930" x="4127500" y="1936750"/>
          <p14:tracePt t="147931" x="4176713" y="1876425"/>
          <p14:tracePt t="147947" x="4200525" y="1827213"/>
          <p14:tracePt t="147964" x="4213225" y="1814513"/>
          <p14:tracePt t="147980" x="4213225" y="1790700"/>
          <p14:tracePt t="148043" x="4213225" y="1766888"/>
          <p14:tracePt t="148051" x="4213225" y="1754188"/>
          <p14:tracePt t="148139" x="4213225" y="1741488"/>
          <p14:tracePt t="148728" x="4200525" y="1730375"/>
          <p14:tracePt t="148743" x="4200525" y="1693863"/>
          <p14:tracePt t="148751" x="4200525" y="1681163"/>
          <p14:tracePt t="148839" x="4213225" y="1668463"/>
          <p14:tracePt t="148848" x="4213225" y="1657350"/>
          <p14:tracePt t="148864" x="4213225" y="1644650"/>
          <p14:tracePt t="149230" x="4213225" y="1620838"/>
          <p14:tracePt t="149239" x="4213225" y="1608138"/>
          <p14:tracePt t="149247" x="4249738" y="1571625"/>
          <p14:tracePt t="149263" x="4310063" y="1485900"/>
          <p14:tracePt t="149280" x="4419600" y="1352550"/>
          <p14:tracePt t="149297" x="4516438" y="1193800"/>
          <p14:tracePt t="149314" x="4565650" y="1144588"/>
          <p14:tracePt t="149331" x="4638675" y="1060450"/>
          <p14:tracePt t="149347" x="4651375" y="1011238"/>
          <p14:tracePt t="149363" x="4675188" y="962025"/>
          <p14:tracePt t="149380" x="4687888" y="925513"/>
          <p14:tracePt t="149397" x="4700588" y="901700"/>
          <p14:tracePt t="149414" x="4700588" y="889000"/>
          <p14:tracePt t="149695" x="4700588" y="865188"/>
          <p14:tracePt t="149714" x="4700588" y="852488"/>
          <p14:tracePt t="149791" x="4687888" y="803275"/>
          <p14:tracePt t="149799" x="4675188" y="792163"/>
          <p14:tracePt t="149807" x="4614863" y="706438"/>
          <p14:tracePt t="149814" x="4541838" y="573088"/>
          <p14:tracePt t="149831" x="4432300" y="317500"/>
          <p14:tracePt t="149847" x="4322763" y="968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534C-BF88-E541-B4DF-559ACD9C5196}"/>
              </a:ext>
            </a:extLst>
          </p:cNvPr>
          <p:cNvSpPr txBox="1">
            <a:spLocks/>
          </p:cNvSpPr>
          <p:nvPr/>
        </p:nvSpPr>
        <p:spPr>
          <a:xfrm>
            <a:off x="175886" y="1171158"/>
            <a:ext cx="7422778" cy="6302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Description of artefact(s) that will be created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4D148-0DAF-82C8-8E57-2DD5C1395D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2F6B4D-D716-486F-B4AF-977B86528A9E}" type="slidenum">
              <a:rPr lang="en-GB" smtClean="0"/>
              <a:t>11</a:t>
            </a:fld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E9E809C-3391-753F-FBC0-576726FF9E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1452363"/>
              </p:ext>
            </p:extLst>
          </p:nvPr>
        </p:nvGraphicFramePr>
        <p:xfrm>
          <a:off x="175886" y="2124788"/>
          <a:ext cx="8706857" cy="3986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1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439">
        <p159:morph option="byObject"/>
      </p:transition>
    </mc:Choice>
    <mc:Fallback xmlns="">
      <p:transition spd="slow" advTm="884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>
    <p:ext uri="{3A86A75C-4F4B-4683-9AE1-C65F6400EC91}">
      <p14:laserTraceLst xmlns:p14="http://schemas.microsoft.com/office/powerpoint/2010/main">
        <p14:tracePtLst>
          <p14:tracePt t="3948" x="6672263" y="0"/>
          <p14:tracePt t="3954" x="5892800" y="779463"/>
          <p14:tracePt t="3964" x="5126038" y="1509713"/>
          <p14:tracePt t="3981" x="3616325" y="2655888"/>
          <p14:tracePt t="3998" x="2532063" y="3605213"/>
          <p14:tracePt t="4014" x="1973263" y="4165600"/>
          <p14:tracePt t="4030" x="1522413" y="4556125"/>
          <p14:tracePt t="4048" x="1254125" y="4787900"/>
          <p14:tracePt t="4064" x="1095375" y="4921250"/>
          <p14:tracePt t="4081" x="1047750" y="5006975"/>
          <p14:tracePt t="4099" x="938213" y="5127625"/>
          <p14:tracePt t="4114" x="889000" y="5164138"/>
          <p14:tracePt t="4131" x="815975" y="5311775"/>
          <p14:tracePt t="4132" x="766763" y="5372100"/>
          <p14:tracePt t="4148" x="669925" y="5505450"/>
          <p14:tracePt t="4165" x="644525" y="5518150"/>
          <p14:tracePt t="4181" x="584200" y="5591175"/>
          <p14:tracePt t="4197" x="438150" y="5700713"/>
          <p14:tracePt t="4214" x="328613" y="5761038"/>
          <p14:tracePt t="4231" x="268288" y="5786438"/>
          <p14:tracePt t="4248" x="255588" y="5786438"/>
          <p14:tracePt t="4264" x="219075" y="5786438"/>
          <p14:tracePt t="4318" x="206375" y="5773738"/>
          <p14:tracePt t="4331" x="219075" y="5700713"/>
          <p14:tracePt t="4348" x="292100" y="5554663"/>
          <p14:tracePt t="4364" x="401638" y="5384800"/>
          <p14:tracePt t="4398" x="461963" y="5299075"/>
          <p14:tracePt t="4415" x="461963" y="5273675"/>
          <p14:tracePt t="4531" x="461963" y="5249863"/>
          <p14:tracePt t="4539" x="461963" y="5237163"/>
          <p14:tracePt t="4643" x="461963" y="5213350"/>
          <p14:tracePt t="4651" x="461963" y="5200650"/>
          <p14:tracePt t="4664" x="461963" y="5189538"/>
          <p14:tracePt t="4681" x="461963" y="5140325"/>
          <p14:tracePt t="4699" x="461963" y="5006975"/>
          <p14:tracePt t="4714" x="461963" y="4945063"/>
          <p14:tracePt t="4715" x="474663" y="4908550"/>
          <p14:tracePt t="4731" x="474663" y="4848225"/>
          <p14:tracePt t="4747" x="474663" y="4799013"/>
          <p14:tracePt t="4764" x="474663" y="4751388"/>
          <p14:tracePt t="4851" x="523875" y="4738688"/>
          <p14:tracePt t="4859" x="571500" y="4738688"/>
          <p14:tracePt t="4867" x="608013" y="4738688"/>
          <p14:tracePt t="4881" x="657225" y="4738688"/>
          <p14:tracePt t="4882" x="730250" y="4738688"/>
          <p14:tracePt t="4898" x="779463" y="4738688"/>
          <p14:tracePt t="4898" x="839788" y="4775200"/>
          <p14:tracePt t="4915" x="912813" y="4799013"/>
          <p14:tracePt t="4931" x="962025" y="4799013"/>
          <p14:tracePt t="4948" x="974725" y="4799013"/>
          <p14:tracePt t="4995" x="985838" y="4762500"/>
          <p14:tracePt t="5003" x="985838" y="4725988"/>
          <p14:tracePt t="5014" x="985838" y="4689475"/>
          <p14:tracePt t="5031" x="985838" y="4629150"/>
          <p14:tracePt t="5047" x="985838" y="4543425"/>
          <p14:tracePt t="5064" x="925513" y="4410075"/>
          <p14:tracePt t="5081" x="876300" y="4348163"/>
          <p14:tracePt t="5098" x="815975" y="4287838"/>
          <p14:tracePt t="5114" x="792163" y="4264025"/>
          <p14:tracePt t="5131" x="779463" y="4251325"/>
          <p14:tracePt t="5165" x="755650" y="4251325"/>
          <p14:tracePt t="5218" x="742950" y="4300538"/>
          <p14:tracePt t="5231" x="742950" y="4348163"/>
          <p14:tracePt t="5248" x="766763" y="4494213"/>
          <p14:tracePt t="5264" x="792163" y="4556125"/>
          <p14:tracePt t="5281" x="865188" y="4629150"/>
          <p14:tracePt t="5298" x="901700" y="4640263"/>
          <p14:tracePt t="5299" x="912813" y="4640263"/>
          <p14:tracePt t="5347" x="938213" y="4640263"/>
          <p14:tracePt t="5364" x="974725" y="4616450"/>
          <p14:tracePt t="5382" x="974725" y="4567238"/>
          <p14:tracePt t="5398" x="962025" y="4446588"/>
          <p14:tracePt t="5414" x="938213" y="4311650"/>
          <p14:tracePt t="5431" x="901700" y="4227513"/>
          <p14:tracePt t="5447" x="839788" y="4165600"/>
          <p14:tracePt t="5464" x="828675" y="4165600"/>
          <p14:tracePt t="5739" x="852488" y="4129088"/>
          <p14:tracePt t="5747" x="852488" y="4117975"/>
          <p14:tracePt t="5764" x="912813" y="4032250"/>
          <p14:tracePt t="5782" x="1011238" y="3886200"/>
          <p14:tracePt t="5798" x="1157288" y="3714750"/>
          <p14:tracePt t="5814" x="1241425" y="3630613"/>
          <p14:tracePt t="5815" x="1339850" y="3508375"/>
          <p14:tracePt t="5831" x="1412875" y="3398838"/>
          <p14:tracePt t="5832" x="1485900" y="3276600"/>
          <p14:tracePt t="5847" x="1631950" y="2984500"/>
          <p14:tracePt t="5864" x="1825625" y="2473325"/>
          <p14:tracePt t="5881" x="1997075" y="1973263"/>
          <p14:tracePt t="5898" x="2130425" y="1717675"/>
          <p14:tracePt t="5914" x="2143125" y="1668463"/>
          <p14:tracePt t="5931" x="2155825" y="1644650"/>
          <p14:tracePt t="5948" x="2166938" y="1631950"/>
          <p14:tracePt t="6250" x="2203450" y="1620838"/>
          <p14:tracePt t="6258" x="2216150" y="1620838"/>
          <p14:tracePt t="6267" x="2312988" y="1608138"/>
          <p14:tracePt t="6280" x="2447925" y="1546225"/>
          <p14:tracePt t="6298" x="3702050" y="974725"/>
          <p14:tracePt t="6299" x="4883150" y="633413"/>
          <p14:tracePt t="6314" x="6319838" y="158750"/>
          <p14:tracePt t="25881" x="5918200" y="523875"/>
          <p14:tracePt t="25897" x="5248275" y="998538"/>
          <p14:tracePt t="25914" x="4797425" y="1279525"/>
          <p14:tracePt t="25931" x="4492625" y="1462088"/>
          <p14:tracePt t="25948" x="4395788" y="1498600"/>
          <p14:tracePt t="25965" x="4359275" y="1509713"/>
          <p14:tracePt t="25967" x="4359275" y="1522413"/>
          <p14:tracePt t="25982" x="4346575" y="1535113"/>
          <p14:tracePt t="26014" x="4322763" y="1535113"/>
          <p14:tracePt t="26031" x="4249738" y="1546225"/>
          <p14:tracePt t="26047" x="4151313" y="1571625"/>
          <p14:tracePt t="26064" x="3895725" y="1668463"/>
          <p14:tracePt t="26081" x="3482975" y="1876425"/>
          <p14:tracePt t="26097" x="3152775" y="2022475"/>
          <p14:tracePt t="26099" x="2641600" y="2241550"/>
          <p14:tracePt t="26114" x="2082800" y="2460625"/>
          <p14:tracePt t="26116" x="1558925" y="2667000"/>
          <p14:tracePt t="26130" x="1095375" y="2874963"/>
          <p14:tracePt t="26132" x="730250" y="2997200"/>
          <p14:tracePt t="26147" x="279400" y="3252788"/>
          <p14:tracePt t="26165" x="255588" y="3263900"/>
          <p14:tracePt t="26255" x="231775" y="3263900"/>
          <p14:tracePt t="26263" x="219075" y="3263900"/>
          <p14:tracePt t="26335" x="206375" y="3276600"/>
          <p14:tracePt t="26351" x="206375" y="3362325"/>
          <p14:tracePt t="26364" x="255588" y="3557588"/>
          <p14:tracePt t="26381" x="450850" y="4068763"/>
          <p14:tracePt t="26398" x="644525" y="4360863"/>
          <p14:tracePt t="26399" x="742950" y="4470400"/>
          <p14:tracePt t="26415" x="912813" y="4714875"/>
          <p14:tracePt t="26431" x="1047750" y="4872038"/>
          <p14:tracePt t="26447" x="1157288" y="4957763"/>
          <p14:tracePt t="26464" x="1254125" y="5018088"/>
          <p14:tracePt t="26481" x="1277938" y="5043488"/>
          <p14:tracePt t="26498" x="1303338" y="5043488"/>
          <p14:tracePt t="26531" x="1314450" y="5043488"/>
          <p14:tracePt t="26547" x="1327150" y="5043488"/>
          <p14:tracePt t="26564" x="1350963" y="5043488"/>
          <p14:tracePt t="26581" x="1387475" y="5043488"/>
          <p14:tracePt t="26582" x="1412875" y="5043488"/>
          <p14:tracePt t="26597" x="1436688" y="5043488"/>
          <p14:tracePt t="26615" x="1533525" y="5043488"/>
          <p14:tracePt t="26631" x="1558925" y="5043488"/>
          <p14:tracePt t="26632" x="1582738" y="5043488"/>
          <p14:tracePt t="26647" x="1619250" y="5006975"/>
          <p14:tracePt t="26648" x="1631950" y="4994275"/>
          <p14:tracePt t="26664" x="1643063" y="4994275"/>
          <p14:tracePt t="26681" x="1692275" y="4981575"/>
          <p14:tracePt t="26698" x="1716088" y="4970463"/>
          <p14:tracePt t="26714" x="1728788" y="4933950"/>
          <p14:tracePt t="26731" x="1728788" y="4908550"/>
          <p14:tracePt t="26747" x="1741488" y="4897438"/>
          <p14:tracePt t="26764" x="1752600" y="4897438"/>
          <p14:tracePt t="26782" x="1752600" y="4872038"/>
          <p14:tracePt t="26798" x="1752600" y="4860925"/>
          <p14:tracePt t="26847" x="1752600" y="4848225"/>
          <p14:tracePt t="26898" x="1728788" y="4848225"/>
          <p14:tracePt t="26914" x="1704975" y="4848225"/>
          <p14:tracePt t="26931" x="1679575" y="4848225"/>
          <p14:tracePt t="26947" x="1643063" y="4848225"/>
          <p14:tracePt t="26965" x="1631950" y="4835525"/>
          <p14:tracePt t="27119" x="1631950" y="4824413"/>
          <p14:tracePt t="27134" x="1668463" y="4824413"/>
          <p14:tracePt t="27148" x="1716088" y="4824413"/>
          <p14:tracePt t="27164" x="1765300" y="4824413"/>
          <p14:tracePt t="27181" x="1862138" y="4775200"/>
          <p14:tracePt t="27198" x="1960563" y="4738688"/>
          <p14:tracePt t="27199" x="2020888" y="4714875"/>
          <p14:tracePt t="27214" x="2082800" y="4702175"/>
          <p14:tracePt t="27216" x="2143125" y="4665663"/>
          <p14:tracePt t="27231" x="2155825" y="4629150"/>
          <p14:tracePt t="27247" x="2166938" y="4579938"/>
          <p14:tracePt t="27297" x="2192338" y="4579938"/>
          <p14:tracePt t="27314" x="2203450" y="4579938"/>
          <p14:tracePt t="27359" x="2216150" y="4567238"/>
          <p14:tracePt t="27426" x="2228850" y="4567238"/>
          <p14:tracePt t="27503" x="2239963" y="4579938"/>
          <p14:tracePt t="27511" x="2239963" y="4592638"/>
          <p14:tracePt t="27519" x="2239963" y="4603750"/>
          <p14:tracePt t="27548" x="2179638" y="4603750"/>
          <p14:tracePt t="27564" x="2106613" y="4603750"/>
          <p14:tracePt t="27581" x="2082800" y="4603750"/>
          <p14:tracePt t="27598" x="2020888" y="4603750"/>
          <p14:tracePt t="27599" x="2009775" y="4603750"/>
          <p14:tracePt t="27687" x="2057400" y="4629150"/>
          <p14:tracePt t="27695" x="2093913" y="4629150"/>
          <p14:tracePt t="27714" x="2155825" y="4629150"/>
          <p14:tracePt t="27731" x="2325688" y="4629150"/>
          <p14:tracePt t="27747" x="2520950" y="4629150"/>
          <p14:tracePt t="27764" x="2617788" y="4629150"/>
          <p14:tracePt t="27781" x="2654300" y="4629150"/>
          <p14:tracePt t="27879" x="2641600" y="4629150"/>
          <p14:tracePt t="27887" x="2630488" y="4629150"/>
          <p14:tracePt t="27898" x="2581275" y="4629150"/>
          <p14:tracePt t="27915" x="2544763" y="4629150"/>
          <p14:tracePt t="27931" x="2508250" y="4629150"/>
          <p14:tracePt t="27948" x="2471738" y="4629150"/>
          <p14:tracePt t="27964" x="2447925" y="4629150"/>
          <p14:tracePt t="27981" x="2435225" y="4629150"/>
          <p14:tracePt t="28519" x="2471738" y="4629150"/>
          <p14:tracePt t="28534" x="2544763" y="4629150"/>
          <p14:tracePt t="28543" x="2593975" y="4629150"/>
          <p14:tracePt t="28551" x="2630488" y="4603750"/>
          <p14:tracePt t="28580" x="3079750" y="4397375"/>
          <p14:tracePt t="28598" x="3884613" y="3787775"/>
          <p14:tracePt t="28599" x="4370388" y="3313113"/>
          <p14:tracePt t="28615" x="5235575" y="2447925"/>
          <p14:tracePt t="28631" x="5697538" y="1827213"/>
          <p14:tracePt t="28647" x="6027738" y="1363663"/>
          <p14:tracePt t="28664" x="6111875" y="1254125"/>
          <p14:tracePt t="28681" x="6197600" y="1144588"/>
          <p14:tracePt t="28714" x="6197600" y="1108075"/>
          <p14:tracePt t="28747" x="6210300" y="1096963"/>
          <p14:tracePt t="28863" x="6197600" y="1096963"/>
          <p14:tracePt t="28871" x="6137275" y="1096963"/>
          <p14:tracePt t="28881" x="5954713" y="1243013"/>
          <p14:tracePt t="28898" x="4943475" y="2022475"/>
          <p14:tracePt t="28914" x="3006725" y="2911475"/>
          <p14:tracePt t="28931" x="1254125" y="3630613"/>
          <p14:tracePt t="28947" x="584200" y="3983038"/>
          <p14:tracePt t="28964" x="450850" y="4081463"/>
          <p14:tracePt t="29035" x="438150" y="4105275"/>
          <p14:tracePt t="29043" x="438150" y="4117975"/>
          <p14:tracePt t="29051" x="438150" y="4129088"/>
          <p14:tracePt t="29064" x="487363" y="4141788"/>
          <p14:tracePt t="29080" x="865188" y="4105275"/>
          <p14:tracePt t="29098" x="1631950" y="3983038"/>
          <p14:tracePt t="29099" x="1924050" y="3910013"/>
          <p14:tracePt t="29114" x="2166938" y="3873500"/>
          <p14:tracePt t="29115" x="2386013" y="3849688"/>
          <p14:tracePt t="29132" x="2703513" y="3849688"/>
          <p14:tracePt t="29147" x="2714625" y="3849688"/>
          <p14:tracePt t="29164" x="2714625" y="3897313"/>
          <p14:tracePt t="29181" x="2703513" y="4081463"/>
          <p14:tracePt t="29198" x="2495550" y="4506913"/>
          <p14:tracePt t="29214" x="2143125" y="5127625"/>
          <p14:tracePt t="29230" x="1838325" y="5591175"/>
          <p14:tracePt t="29247" x="1619250" y="5883275"/>
          <p14:tracePt t="29264" x="1497013" y="6042025"/>
          <p14:tracePt t="29281" x="1485900" y="6065838"/>
          <p14:tracePt t="29298" x="1485900" y="6078538"/>
          <p14:tracePt t="29347" x="1460500" y="6091238"/>
          <p14:tracePt t="29364" x="1449388" y="6091238"/>
          <p14:tracePt t="29380" x="1449388" y="6078538"/>
          <p14:tracePt t="29398" x="1436688" y="6065838"/>
          <p14:tracePt t="29414" x="1423988" y="6065838"/>
          <p14:tracePt t="29466" x="1436688" y="6029325"/>
          <p14:tracePt t="29481" x="1473200" y="6029325"/>
          <p14:tracePt t="29498" x="1692275" y="5907088"/>
          <p14:tracePt t="29499" x="1887538" y="5797550"/>
          <p14:tracePt t="29514" x="2228850" y="5664200"/>
          <p14:tracePt t="29515" x="2605088" y="5468938"/>
          <p14:tracePt t="29531" x="3848100" y="4629150"/>
          <p14:tracePt t="29547" x="5089525" y="3714750"/>
          <p14:tracePt t="29564" x="5965825" y="2874963"/>
          <p14:tracePt t="29581" x="6453188" y="2179638"/>
          <p14:tracePt t="29597" x="6659563" y="1766888"/>
          <p14:tracePt t="29614" x="6696075" y="1608138"/>
          <p14:tracePt t="29631" x="6696075" y="1584325"/>
          <p14:tracePt t="29648" x="6684963" y="1546225"/>
          <p14:tracePt t="29664" x="6611938" y="1462088"/>
          <p14:tracePt t="29681" x="6477000" y="1425575"/>
          <p14:tracePt t="29682" x="6429375" y="1425575"/>
          <p14:tracePt t="29698" x="6330950" y="1400175"/>
          <p14:tracePt t="29715" x="6283325" y="1400175"/>
          <p14:tracePt t="29731" x="6270625" y="1400175"/>
          <p14:tracePt t="29732" x="6257925" y="1400175"/>
          <p14:tracePt t="29748" x="6234113" y="1400175"/>
          <p14:tracePt t="29764" x="6197600" y="1400175"/>
          <p14:tracePt t="29835" x="6210300" y="1400175"/>
          <p14:tracePt t="29842" x="6246813" y="1376363"/>
          <p14:tracePt t="29864" x="6416675" y="1243013"/>
          <p14:tracePt t="29881" x="6684963" y="1108075"/>
          <p14:tracePt t="29897" x="7037388" y="889000"/>
          <p14:tracePt t="29899" x="7245350" y="766763"/>
          <p14:tracePt t="29914" x="7451725" y="633413"/>
          <p14:tracePt t="29931" x="7720013" y="450850"/>
          <p14:tracePt t="29948" x="7877175" y="292100"/>
          <p14:tracePt t="29964" x="7986713" y="158750"/>
          <p14:tracePt t="29981" x="8059738" y="36513"/>
          <p14:tracePt t="52551" x="7245350" y="49213"/>
          <p14:tracePt t="52559" x="7097713" y="158750"/>
          <p14:tracePt t="52567" x="6988175" y="255588"/>
          <p14:tracePt t="52580" x="6904038" y="328613"/>
          <p14:tracePt t="52597" x="6842125" y="365125"/>
          <p14:tracePt t="52599" x="6794500" y="438150"/>
          <p14:tracePt t="52631" x="6611938" y="620713"/>
          <p14:tracePt t="52648" x="6502400" y="766763"/>
          <p14:tracePt t="52665" x="6429375" y="912813"/>
          <p14:tracePt t="52681" x="6294438" y="1047750"/>
          <p14:tracePt t="52698" x="6111875" y="1254125"/>
          <p14:tracePt t="52714" x="5905500" y="1522413"/>
          <p14:tracePt t="52731" x="5673725" y="2082800"/>
          <p14:tracePt t="52747" x="5514975" y="2546350"/>
          <p14:tracePt t="52764" x="5418138" y="2776538"/>
          <p14:tracePt t="52781" x="5357813" y="2947988"/>
          <p14:tracePt t="52797" x="5345113" y="3044825"/>
          <p14:tracePt t="52799" x="5308600" y="3106738"/>
          <p14:tracePt t="52814" x="5284788" y="3154363"/>
          <p14:tracePt t="52815" x="5235575" y="3216275"/>
          <p14:tracePt t="52831" x="5149850" y="3300413"/>
          <p14:tracePt t="52832" x="5065713" y="3373438"/>
          <p14:tracePt t="52847" x="4894263" y="3471863"/>
          <p14:tracePt t="52864" x="4857750" y="3508375"/>
          <p14:tracePt t="52881" x="4846638" y="3521075"/>
          <p14:tracePt t="52914" x="4810125" y="3557588"/>
          <p14:tracePt t="52947" x="4748213" y="3654425"/>
          <p14:tracePt t="52964" x="4724400" y="3714750"/>
          <p14:tracePt t="52981" x="4700588" y="3824288"/>
          <p14:tracePt t="52997" x="4700588" y="3983038"/>
          <p14:tracePt t="53014" x="4700588" y="4092575"/>
          <p14:tracePt t="53031" x="4700588" y="4165600"/>
          <p14:tracePt t="53047" x="4700588" y="4264025"/>
          <p14:tracePt t="53064" x="4700588" y="4311650"/>
          <p14:tracePt t="53080" x="4700588" y="4337050"/>
          <p14:tracePt t="53194" x="4700588" y="4311650"/>
          <p14:tracePt t="53202" x="4700588" y="4202113"/>
          <p14:tracePt t="53214" x="4700588" y="4056063"/>
          <p14:tracePt t="53231" x="4700588" y="3690938"/>
          <p14:tracePt t="53247" x="4700588" y="3373438"/>
          <p14:tracePt t="53264" x="4700588" y="3081338"/>
          <p14:tracePt t="53280" x="4700588" y="3008313"/>
          <p14:tracePt t="53298" x="4700588" y="2971800"/>
          <p14:tracePt t="53299" x="4711700" y="2935288"/>
          <p14:tracePt t="53314" x="4711700" y="2911475"/>
          <p14:tracePt t="53315" x="4711700" y="2898775"/>
          <p14:tracePt t="53387" x="4724400" y="2924175"/>
          <p14:tracePt t="53394" x="4724400" y="2935288"/>
          <p14:tracePt t="53414" x="4784725" y="3130550"/>
          <p14:tracePt t="53431" x="4883150" y="3386138"/>
          <p14:tracePt t="53447" x="4992688" y="4032250"/>
          <p14:tracePt t="53464" x="5076825" y="4397375"/>
          <p14:tracePt t="53480" x="5138738" y="4592638"/>
          <p14:tracePt t="53498" x="5149850" y="4652963"/>
          <p14:tracePt t="53514" x="5149850" y="4665663"/>
          <p14:tracePt t="53564" x="5162550" y="4678363"/>
          <p14:tracePt t="53581" x="5175250" y="4652963"/>
          <p14:tracePt t="53597" x="5175250" y="4579938"/>
          <p14:tracePt t="53614" x="5175250" y="4457700"/>
          <p14:tracePt t="53631" x="5175250" y="4337050"/>
          <p14:tracePt t="53647" x="5199063" y="4154488"/>
          <p14:tracePt t="53664" x="5332413" y="3776663"/>
          <p14:tracePt t="53681" x="5430838" y="3630613"/>
          <p14:tracePt t="53698" x="5697538" y="3263900"/>
          <p14:tracePt t="53699" x="5905500" y="2947988"/>
          <p14:tracePt t="53715" x="6184900" y="2520950"/>
          <p14:tracePt t="53730" x="6307138" y="2363788"/>
          <p14:tracePt t="53731" x="6416675" y="2241550"/>
          <p14:tracePt t="53747" x="6562725" y="2022475"/>
          <p14:tracePt t="53764" x="6757988" y="1778000"/>
          <p14:tracePt t="53781" x="6927850" y="1535113"/>
          <p14:tracePt t="53797" x="7196138" y="1060450"/>
          <p14:tracePt t="53814" x="7402513" y="633413"/>
          <p14:tracePt t="53831" x="7537450" y="328613"/>
          <p14:tracePt t="53847" x="7597775" y="49213"/>
          <p14:tracePt t="68832" x="8486775" y="96838"/>
          <p14:tracePt t="68838" x="8194675" y="669925"/>
          <p14:tracePt t="68847" x="7829550" y="1303338"/>
          <p14:tracePt t="68864" x="7183438" y="2473325"/>
          <p14:tracePt t="68881" x="6672263" y="3422650"/>
          <p14:tracePt t="68897" x="6356350" y="3995738"/>
          <p14:tracePt t="68914" x="6270625" y="4238625"/>
          <p14:tracePt t="68931" x="6257925" y="4324350"/>
          <p14:tracePt t="68947" x="6257925" y="4337050"/>
          <p14:tracePt t="68964" x="6257925" y="4348163"/>
          <p14:tracePt t="68981" x="6270625" y="4348163"/>
          <p14:tracePt t="68982" x="6319838" y="4348163"/>
          <p14:tracePt t="68998" x="6343650" y="4348163"/>
          <p14:tracePt t="69016" x="6440488" y="4348163"/>
          <p14:tracePt t="69031" x="6489700" y="4337050"/>
          <p14:tracePt t="69032" x="6550025" y="4264025"/>
          <p14:tracePt t="69047" x="6818313" y="4081463"/>
          <p14:tracePt t="69064" x="7013575" y="3946525"/>
          <p14:tracePt t="69081" x="7024688" y="3946525"/>
          <p14:tracePt t="69103" x="7000875" y="3970338"/>
          <p14:tracePt t="69114" x="6977063" y="4068763"/>
          <p14:tracePt t="69131" x="6769100" y="4457700"/>
          <p14:tracePt t="69148" x="6611938" y="4884738"/>
          <p14:tracePt t="69164" x="6538913" y="5054600"/>
          <p14:tracePt t="69181" x="6513513" y="5164138"/>
          <p14:tracePt t="69182" x="6513513" y="5189538"/>
          <p14:tracePt t="69263" x="6513513" y="5080000"/>
          <p14:tracePt t="69280" x="6513513" y="4835525"/>
          <p14:tracePt t="69297" x="6513513" y="4348163"/>
          <p14:tracePt t="69299" x="6538913" y="4154488"/>
          <p14:tracePt t="69314" x="6562725" y="3959225"/>
          <p14:tracePt t="69315" x="6562725" y="3836988"/>
          <p14:tracePt t="69331" x="6562725" y="3813175"/>
          <p14:tracePt t="69382" x="6562725" y="3836988"/>
          <p14:tracePt t="69397" x="6562725" y="3897313"/>
          <p14:tracePt t="69414" x="6562725" y="3933825"/>
          <p14:tracePt t="69431" x="6599238" y="3995738"/>
          <p14:tracePt t="69447" x="6599238" y="4006850"/>
          <p14:tracePt t="69464" x="6648450" y="4043363"/>
          <p14:tracePt t="69481" x="6648450" y="4056063"/>
          <p14:tracePt t="69535" x="6648450" y="4032250"/>
          <p14:tracePt t="69547" x="6648450" y="4019550"/>
          <p14:tracePt t="69564" x="6648450" y="3946525"/>
          <p14:tracePt t="69581" x="6648450" y="3787775"/>
          <p14:tracePt t="69597" x="6648450" y="3594100"/>
          <p14:tracePt t="69614" x="6648450" y="3349625"/>
          <p14:tracePt t="69615" x="6648450" y="3203575"/>
          <p14:tracePt t="69631" x="6648450" y="2862263"/>
          <p14:tracePt t="69647" x="6623050" y="2606675"/>
          <p14:tracePt t="69664" x="6599238" y="2533650"/>
          <p14:tracePt t="69681" x="6599238" y="2520950"/>
          <p14:tracePt t="69743" x="6586538" y="2509838"/>
          <p14:tracePt t="74460" x="6550025" y="2509838"/>
          <p14:tracePt t="74466" x="6416675" y="2509838"/>
          <p14:tracePt t="74481" x="6173788" y="2509838"/>
          <p14:tracePt t="74482" x="6161088" y="2509838"/>
          <p14:tracePt t="74539" x="6148388" y="2497138"/>
          <p14:tracePt t="74547" x="6148388" y="2473325"/>
          <p14:tracePt t="74564" x="6161088" y="2411413"/>
          <p14:tracePt t="74581" x="6197600" y="2374900"/>
          <p14:tracePt t="74597" x="6197600" y="2351088"/>
          <p14:tracePt t="74614" x="6197600" y="2301875"/>
          <p14:tracePt t="74631" x="6197600" y="2205038"/>
          <p14:tracePt t="74647" x="6197600" y="2132013"/>
          <p14:tracePt t="74664" x="6197600" y="2095500"/>
          <p14:tracePt t="74680" x="6197600" y="2070100"/>
          <p14:tracePt t="74732" x="6197600" y="2082800"/>
          <p14:tracePt t="74739" x="6197600" y="2095500"/>
          <p14:tracePt t="74747" x="6197600" y="2132013"/>
          <p14:tracePt t="74764" x="6234113" y="2447925"/>
          <p14:tracePt t="74781" x="6343650" y="2801938"/>
          <p14:tracePt t="74798" x="6403975" y="2838450"/>
          <p14:tracePt t="74814" x="6440488" y="2874963"/>
          <p14:tracePt t="74831" x="6465888" y="2874963"/>
          <p14:tracePt t="74848" x="6477000" y="2874963"/>
          <p14:tracePt t="74864" x="6526213" y="2924175"/>
          <p14:tracePt t="74881" x="6550025" y="2935288"/>
          <p14:tracePt t="74897" x="6623050" y="2984500"/>
          <p14:tracePt t="74898" x="6696075" y="3008313"/>
          <p14:tracePt t="74915" x="6831013" y="3106738"/>
          <p14:tracePt t="74931" x="6904038" y="3154363"/>
          <p14:tracePt t="74932" x="7013575" y="3227388"/>
          <p14:tracePt t="74948" x="7292975" y="3459163"/>
          <p14:tracePt t="74964" x="7464425" y="3654425"/>
          <p14:tracePt t="74981" x="7573963" y="3800475"/>
          <p14:tracePt t="74997" x="7720013" y="3970338"/>
          <p14:tracePt t="75014" x="7816850" y="4117975"/>
          <p14:tracePt t="75031" x="7853363" y="4202113"/>
          <p14:tracePt t="75047" x="7877175" y="4311650"/>
          <p14:tracePt t="75064" x="7877175" y="4360863"/>
          <p14:tracePt t="75081" x="7877175" y="4410075"/>
          <p14:tracePt t="75082" x="7877175" y="4433888"/>
          <p14:tracePt t="75098" x="7877175" y="4457700"/>
          <p14:tracePt t="75131" x="7877175" y="4483100"/>
          <p14:tracePt t="75164" x="7877175" y="4494213"/>
          <p14:tracePt t="75371" x="7889875" y="4519613"/>
          <p14:tracePt t="75379" x="7902575" y="4530725"/>
          <p14:tracePt t="75387" x="7902575" y="4579938"/>
          <p14:tracePt t="75397" x="7902575" y="4592638"/>
          <p14:tracePt t="75414" x="7939088" y="4629150"/>
          <p14:tracePt t="75431" x="7962900" y="4640263"/>
          <p14:tracePt t="75587" x="7962900" y="4629150"/>
          <p14:tracePt t="75595" x="7889875" y="4567238"/>
          <p14:tracePt t="75603" x="7829550" y="4567238"/>
          <p14:tracePt t="75614" x="7780338" y="4567238"/>
          <p14:tracePt t="75631" x="7670800" y="4567238"/>
          <p14:tracePt t="75648" x="7439025" y="4567238"/>
          <p14:tracePt t="75664" x="7196138" y="4567238"/>
          <p14:tracePt t="75681" x="6927850" y="4567238"/>
          <p14:tracePt t="75697" x="6805613" y="4567238"/>
          <p14:tracePt t="75955" x="6781800" y="4567238"/>
          <p14:tracePt t="75964" x="6769100" y="4567238"/>
          <p14:tracePt t="75981" x="6745288" y="4567238"/>
          <p14:tracePt t="76099" x="6769100" y="4567238"/>
          <p14:tracePt t="76107" x="6831013" y="4567238"/>
          <p14:tracePt t="76115" x="6964363" y="4567238"/>
          <p14:tracePt t="76131" x="7110413" y="4567238"/>
          <p14:tracePt t="76132" x="7232650" y="4567238"/>
          <p14:tracePt t="76148" x="7427913" y="4567238"/>
          <p14:tracePt t="76164" x="7561263" y="4567238"/>
          <p14:tracePt t="76181" x="7634288" y="4567238"/>
          <p14:tracePt t="76197" x="7670800" y="4556125"/>
          <p14:tracePt t="76215" x="7694613" y="4494213"/>
          <p14:tracePt t="76231" x="7889875" y="4324350"/>
          <p14:tracePt t="76248" x="8108950" y="4006850"/>
          <p14:tracePt t="76264" x="8450263" y="3484563"/>
          <p14:tracePt t="76281" x="8828088" y="276542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534C-BF88-E541-B4DF-559ACD9C5196}"/>
              </a:ext>
            </a:extLst>
          </p:cNvPr>
          <p:cNvSpPr txBox="1">
            <a:spLocks/>
          </p:cNvSpPr>
          <p:nvPr/>
        </p:nvSpPr>
        <p:spPr>
          <a:xfrm>
            <a:off x="175886" y="1171158"/>
            <a:ext cx="7422778" cy="6302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Timeline of proposed activities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4D148-0DAF-82C8-8E57-2DD5C1395D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2F6B4D-D716-486F-B4AF-977B86528A9E}" type="slidenum">
              <a:rPr lang="en-GB" smtClean="0"/>
              <a:t>12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6C054B-F9FD-FEA0-E251-2BC56184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1371"/>
            <a:ext cx="9144000" cy="434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24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648">
        <p159:morph option="byObject"/>
      </p:transition>
    </mc:Choice>
    <mc:Fallback xmlns="">
      <p:transition spd="slow" advTm="976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88639-74CF-8C82-E2DA-4A3C7E6B9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2F6B4D-D716-486F-B4AF-977B86528A9E}" type="slidenum">
              <a:rPr lang="en-GB" smtClean="0"/>
              <a:t>13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485A0-BC2B-C6E6-BAB2-4BE0F76ED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579" y="2062632"/>
            <a:ext cx="5458587" cy="36009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301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161">
        <p159:morph option="byObject"/>
      </p:transition>
    </mc:Choice>
    <mc:Fallback xmlns="">
      <p:transition spd="slow" advTm="91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6C67FF-69CE-EA22-E453-0FE22102CE97}"/>
              </a:ext>
            </a:extLst>
          </p:cNvPr>
          <p:cNvSpPr/>
          <p:nvPr/>
        </p:nvSpPr>
        <p:spPr>
          <a:xfrm>
            <a:off x="228600" y="4852092"/>
            <a:ext cx="3899028" cy="1681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</a:rPr>
              <a:t>Sample Size: 10,617 individuals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</a:rPr>
              <a:t>Total answers for whether drink nowadays: 8,534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</a:rPr>
              <a:t>Percentage of people who drink alcohol is 78.65%, the majority.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6D2CA7-FE69-AE58-E9C7-1888F799E776}"/>
              </a:ext>
            </a:extLst>
          </p:cNvPr>
          <p:cNvSpPr/>
          <p:nvPr/>
        </p:nvSpPr>
        <p:spPr>
          <a:xfrm>
            <a:off x="4609861" y="3731800"/>
            <a:ext cx="4050148" cy="112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</a:rPr>
              <a:t>Percentage of males on the sample is 45.7% and 54.3% for females.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134B1-F41B-6204-29D5-5D15EB3A6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2F6B4D-D716-486F-B4AF-977B86528A9E}" type="slidenum">
              <a:rPr lang="en-GB" smtClean="0"/>
              <a:t>14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5E1162-2045-2BC4-FE39-0AF3B432FAB7}"/>
              </a:ext>
            </a:extLst>
          </p:cNvPr>
          <p:cNvSpPr/>
          <p:nvPr/>
        </p:nvSpPr>
        <p:spPr>
          <a:xfrm>
            <a:off x="0" y="1244262"/>
            <a:ext cx="14618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altLang="en-US" b="1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D84276-44FF-2169-7BFF-CE64A97D3F70}"/>
              </a:ext>
            </a:extLst>
          </p:cNvPr>
          <p:cNvSpPr/>
          <p:nvPr/>
        </p:nvSpPr>
        <p:spPr>
          <a:xfrm>
            <a:off x="247652" y="1790104"/>
            <a:ext cx="8452138" cy="5001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Aarhus University (2022). IMRAD structure. [online] studypedia.au.dk. Available at: https://studypedia.au.dk/en/formal-requirements/imrad-structure [Accessed 27 Apr. 2024].</a:t>
            </a:r>
          </a:p>
          <a:p>
            <a:endParaRPr lang="en-US" sz="1100" dirty="0"/>
          </a:p>
          <a:p>
            <a:r>
              <a:rPr lang="en-US" sz="1100" dirty="0"/>
              <a:t>Azevedo, M. de A. and Gartner, I.R. (2020). </a:t>
            </a:r>
            <a:r>
              <a:rPr lang="en-US" sz="1100" dirty="0" err="1"/>
              <a:t>Concentração</a:t>
            </a:r>
            <a:r>
              <a:rPr lang="en-US" sz="1100" dirty="0"/>
              <a:t> e </a:t>
            </a:r>
            <a:r>
              <a:rPr lang="en-US" sz="1100" dirty="0" err="1"/>
              <a:t>Competição</a:t>
            </a:r>
            <a:r>
              <a:rPr lang="en-US" sz="1100" dirty="0"/>
              <a:t> no Mercado de Crédito </a:t>
            </a:r>
            <a:r>
              <a:rPr lang="en-US" sz="1100" dirty="0" err="1"/>
              <a:t>Doméstico</a:t>
            </a:r>
            <a:r>
              <a:rPr lang="en-US" sz="1100" dirty="0"/>
              <a:t>. </a:t>
            </a:r>
            <a:r>
              <a:rPr lang="en-US" sz="1100" dirty="0" err="1"/>
              <a:t>Revista</a:t>
            </a:r>
            <a:r>
              <a:rPr lang="en-US" sz="1100" dirty="0"/>
              <a:t> de </a:t>
            </a:r>
            <a:r>
              <a:rPr lang="en-US" sz="1100" dirty="0" err="1"/>
              <a:t>Administração</a:t>
            </a:r>
            <a:r>
              <a:rPr lang="en-US" sz="1100" dirty="0"/>
              <a:t> </a:t>
            </a:r>
            <a:r>
              <a:rPr lang="en-US" sz="1100" dirty="0" err="1"/>
              <a:t>Contemporânea</a:t>
            </a:r>
            <a:r>
              <a:rPr lang="en-US" sz="1100" dirty="0"/>
              <a:t>, [online] 24, pp.380–399. </a:t>
            </a:r>
            <a:r>
              <a:rPr lang="en-US" sz="1100" dirty="0" err="1"/>
              <a:t>doi:https</a:t>
            </a:r>
            <a:r>
              <a:rPr lang="en-US" sz="1100" dirty="0"/>
              <a:t>://doi.org/10.1590/1982-7849rac2020190347.</a:t>
            </a:r>
          </a:p>
          <a:p>
            <a:endParaRPr lang="en-US" sz="1100" dirty="0"/>
          </a:p>
          <a:p>
            <a:r>
              <a:rPr lang="en-US" sz="1100" dirty="0" err="1"/>
              <a:t>Borlea</a:t>
            </a:r>
            <a:r>
              <a:rPr lang="en-US" sz="1100" dirty="0"/>
              <a:t>, I.-D., </a:t>
            </a:r>
            <a:r>
              <a:rPr lang="en-US" sz="1100" dirty="0" err="1"/>
              <a:t>Precup</a:t>
            </a:r>
            <a:r>
              <a:rPr lang="en-US" sz="1100" dirty="0"/>
              <a:t>, R.-E., </a:t>
            </a:r>
            <a:r>
              <a:rPr lang="en-US" sz="1100" dirty="0" err="1"/>
              <a:t>Borlea</a:t>
            </a:r>
            <a:r>
              <a:rPr lang="en-US" sz="1100" dirty="0"/>
              <a:t>, A.-B. and </a:t>
            </a:r>
            <a:r>
              <a:rPr lang="en-US" sz="1100" dirty="0" err="1"/>
              <a:t>Iercan</a:t>
            </a:r>
            <a:r>
              <a:rPr lang="en-US" sz="1100" dirty="0"/>
              <a:t>, D. (2021). A Unified Form of Fuzzy C-Means and K-Means algorithms and its Partitional Implementation. Knowledge-Based Systems, 214, p.106731. </a:t>
            </a:r>
            <a:r>
              <a:rPr lang="en-US" sz="1100" dirty="0" err="1"/>
              <a:t>doi:https</a:t>
            </a:r>
            <a:r>
              <a:rPr lang="en-US" sz="1100" dirty="0"/>
              <a:t>://doi.org/10.1016/j.knosys.2020.106731.</a:t>
            </a:r>
          </a:p>
          <a:p>
            <a:endParaRPr lang="en-US" sz="1100" dirty="0"/>
          </a:p>
          <a:p>
            <a:r>
              <a:rPr lang="en-US" sz="1100" dirty="0" err="1"/>
              <a:t>Essayem</a:t>
            </a:r>
            <a:r>
              <a:rPr lang="en-US" sz="1100" dirty="0"/>
              <a:t>, W., </a:t>
            </a:r>
            <a:r>
              <a:rPr lang="en-US" sz="1100" dirty="0" err="1"/>
              <a:t>Bachtiar</a:t>
            </a:r>
            <a:r>
              <a:rPr lang="en-US" sz="1100" dirty="0"/>
              <a:t>, F.A. and </a:t>
            </a:r>
            <a:r>
              <a:rPr lang="en-US" sz="1100" dirty="0" err="1"/>
              <a:t>Priharsari</a:t>
            </a:r>
            <a:r>
              <a:rPr lang="en-US" sz="1100" dirty="0"/>
              <a:t>, D. (2022). Customer Clustering Based on RFM Features Using K-Means Algorithm. [online] IEEE Xplore. </a:t>
            </a:r>
            <a:r>
              <a:rPr lang="en-US" sz="1100" dirty="0" err="1"/>
              <a:t>doi:https</a:t>
            </a:r>
            <a:r>
              <a:rPr lang="en-US" sz="1100" dirty="0"/>
              <a:t>://doi.org/10.1109/CyberneticsCom55287.2022.9865572.</a:t>
            </a:r>
          </a:p>
          <a:p>
            <a:endParaRPr lang="en-US" sz="1100" dirty="0"/>
          </a:p>
          <a:p>
            <a:r>
              <a:rPr lang="en-US" sz="1100" dirty="0" err="1"/>
              <a:t>Golash</a:t>
            </a:r>
            <a:r>
              <a:rPr lang="en-US" sz="1100" dirty="0"/>
              <a:t>-Boza, T. (2022). How to Write a Literature Review: Six Steps to Get You from Start to Finish. [online] www.wiley.com. Available at: https://www.wiley.com/en-us/network/publishing/research-publishing/writing-and-conducting-research/writing-a-literature-review-six-steps-to-get-you-from-start-to-finish [Accessed 2 Apr. 2024].</a:t>
            </a:r>
          </a:p>
          <a:p>
            <a:endParaRPr lang="en-US" sz="1100" dirty="0"/>
          </a:p>
          <a:p>
            <a:r>
              <a:rPr lang="en-US" sz="1100" dirty="0"/>
              <a:t>Govender, P. and Sivakumar, V. (2020). Application of k-means and hierarchical clustering techniques for analysis of air pollution: A review (1980–2019). Atmospheric Pollution Research, 11(1), pp.40–56. </a:t>
            </a:r>
            <a:r>
              <a:rPr lang="en-US" sz="1100" dirty="0" err="1"/>
              <a:t>doi:https</a:t>
            </a:r>
            <a:r>
              <a:rPr lang="en-US" sz="1100" dirty="0"/>
              <a:t>://doi.org/10.1016/j.apr.2019.09.009.</a:t>
            </a:r>
          </a:p>
          <a:p>
            <a:endParaRPr lang="en-US" sz="1100" dirty="0"/>
          </a:p>
          <a:p>
            <a:r>
              <a:rPr lang="en-US" sz="1100" dirty="0"/>
              <a:t>Huang, S., Kang, Z., Xu, Z. and Liu, Q. (2021). Robust deep k-means: An effective and simple method for data clustering. Pattern Recognition, 117, p.107996. </a:t>
            </a:r>
            <a:r>
              <a:rPr lang="en-US" sz="1100" dirty="0" err="1"/>
              <a:t>doi:https</a:t>
            </a:r>
            <a:r>
              <a:rPr lang="en-US" sz="1100" dirty="0"/>
              <a:t>://doi.org/10.1016/j.patcog.2021.107996.</a:t>
            </a:r>
          </a:p>
          <a:p>
            <a:endParaRPr lang="en-US" sz="1100" dirty="0"/>
          </a:p>
          <a:p>
            <a:r>
              <a:rPr lang="en-US" sz="1100" dirty="0"/>
              <a:t>Kotler, P. and Armstrong, G. (2014). Principles of marketing. Upper Saddle River, N.J.: Pearson.</a:t>
            </a:r>
          </a:p>
          <a:p>
            <a:r>
              <a:rPr lang="en-US" sz="1100" dirty="0"/>
              <a:t>Li, Y., Chu, X., Tian, D., Feng, J. and Mu, W. (2021). Customer segmentation using K-means clustering and the adaptive particle swarm optimization algorithm. Applied Soft Computing, 113, p.107924. </a:t>
            </a:r>
            <a:r>
              <a:rPr lang="en-US" sz="1100" dirty="0" err="1"/>
              <a:t>doi:https</a:t>
            </a:r>
            <a:r>
              <a:rPr lang="en-US" sz="1100" dirty="0"/>
              <a:t>://doi.org/10.1016/j.asoc.2021.107924.</a:t>
            </a:r>
          </a:p>
          <a:p>
            <a:endParaRPr lang="en-US" sz="1100" dirty="0"/>
          </a:p>
          <a:p>
            <a:r>
              <a:rPr lang="en-US" sz="1100" dirty="0"/>
              <a:t>Lloyd, C. (2017). LITERATURE REVIEWS FOR SOCIOLOGY SENIOR THESES. [online] Available at: https://socthesis.fas.harvard.edu/files/socseniorthesis/files/pres-litreview.pdf [Accessed 2 Apr. 2024].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6225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6C67FF-69CE-EA22-E453-0FE22102CE97}"/>
              </a:ext>
            </a:extLst>
          </p:cNvPr>
          <p:cNvSpPr/>
          <p:nvPr/>
        </p:nvSpPr>
        <p:spPr>
          <a:xfrm>
            <a:off x="228600" y="4852092"/>
            <a:ext cx="3899028" cy="1681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</a:rPr>
              <a:t>Sample Size: 10,617 individuals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</a:rPr>
              <a:t>Total answers for whether drink nowadays: 8,534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</a:rPr>
              <a:t>Percentage of people who drink alcohol is 78.65%, the majority.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6D2CA7-FE69-AE58-E9C7-1888F799E776}"/>
              </a:ext>
            </a:extLst>
          </p:cNvPr>
          <p:cNvSpPr/>
          <p:nvPr/>
        </p:nvSpPr>
        <p:spPr>
          <a:xfrm>
            <a:off x="4609861" y="3731800"/>
            <a:ext cx="4050148" cy="112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</a:rPr>
              <a:t>Percentage of males on the sample is 45.7% and 54.3% for females.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134B1-F41B-6204-29D5-5D15EB3A6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2F6B4D-D716-486F-B4AF-977B86528A9E}" type="slidenum">
              <a:rPr lang="en-GB" smtClean="0"/>
              <a:t>15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5E1162-2045-2BC4-FE39-0AF3B432FAB7}"/>
              </a:ext>
            </a:extLst>
          </p:cNvPr>
          <p:cNvSpPr/>
          <p:nvPr/>
        </p:nvSpPr>
        <p:spPr>
          <a:xfrm>
            <a:off x="0" y="1244262"/>
            <a:ext cx="14618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altLang="en-US" b="1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D84276-44FF-2169-7BFF-CE64A97D3F70}"/>
              </a:ext>
            </a:extLst>
          </p:cNvPr>
          <p:cNvSpPr/>
          <p:nvPr/>
        </p:nvSpPr>
        <p:spPr>
          <a:xfrm>
            <a:off x="247652" y="1790104"/>
            <a:ext cx="845213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Mensouri</a:t>
            </a:r>
            <a:r>
              <a:rPr lang="en-US" sz="900" dirty="0"/>
              <a:t>, D., </a:t>
            </a:r>
            <a:r>
              <a:rPr lang="en-US" sz="900" dirty="0" err="1"/>
              <a:t>Azmani</a:t>
            </a:r>
            <a:r>
              <a:rPr lang="en-US" sz="900" dirty="0"/>
              <a:t>, A. and </a:t>
            </a:r>
            <a:r>
              <a:rPr lang="en-US" sz="900" dirty="0" err="1"/>
              <a:t>Azmani</a:t>
            </a:r>
            <a:r>
              <a:rPr lang="en-US" sz="900" dirty="0"/>
              <a:t>, M. (2022). K-Means Customers Clustering by their RFMT and Score Satisfaction Analysis. International Journal of Advanced Computer Science and Applications, 13(6). </a:t>
            </a:r>
            <a:r>
              <a:rPr lang="en-US" sz="900" dirty="0" err="1"/>
              <a:t>doi:https</a:t>
            </a:r>
            <a:r>
              <a:rPr lang="en-US" sz="900" dirty="0"/>
              <a:t>://doi.org/10.14569/ijacsa.2022.0130658.</a:t>
            </a:r>
          </a:p>
          <a:p>
            <a:endParaRPr lang="en-US" sz="900" dirty="0"/>
          </a:p>
          <a:p>
            <a:r>
              <a:rPr lang="en-US" sz="900" dirty="0" err="1"/>
              <a:t>Moshkovitz</a:t>
            </a:r>
            <a:r>
              <a:rPr lang="en-US" sz="900" dirty="0"/>
              <a:t>, M., Dasgupta, S., </a:t>
            </a:r>
            <a:r>
              <a:rPr lang="en-US" sz="900" dirty="0" err="1"/>
              <a:t>Rashtchian</a:t>
            </a:r>
            <a:r>
              <a:rPr lang="en-US" sz="900" dirty="0"/>
              <a:t>, C. and Frost, N., 2020, November. Explainable k-means and k-medians clustering. In International conference on machine learning (pp. 7055-7065). PMLR. </a:t>
            </a:r>
            <a:r>
              <a:rPr lang="en-US" sz="900" dirty="0" err="1"/>
              <a:t>mlr.press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 err="1"/>
              <a:t>Mussabayev</a:t>
            </a:r>
            <a:r>
              <a:rPr lang="en-US" sz="900" dirty="0"/>
              <a:t>, R., Mladenovic, N., </a:t>
            </a:r>
            <a:r>
              <a:rPr lang="en-US" sz="900" dirty="0" err="1"/>
              <a:t>Jarboui</a:t>
            </a:r>
            <a:r>
              <a:rPr lang="en-US" sz="900" dirty="0"/>
              <a:t>, B. and </a:t>
            </a:r>
            <a:r>
              <a:rPr lang="en-US" sz="900" dirty="0" err="1"/>
              <a:t>Mussabayev</a:t>
            </a:r>
            <a:r>
              <a:rPr lang="en-US" sz="900" dirty="0"/>
              <a:t>, R. (2022). How to Use K-means for Big Data Clustering? Pattern Recognition, p.109269. </a:t>
            </a:r>
            <a:r>
              <a:rPr lang="en-US" sz="900" dirty="0" err="1"/>
              <a:t>doi:https</a:t>
            </a:r>
            <a:r>
              <a:rPr lang="en-US" sz="900" dirty="0"/>
              <a:t>://doi.org/10.1016/j.patcog.2022.109269.</a:t>
            </a:r>
          </a:p>
          <a:p>
            <a:endParaRPr lang="en-US" sz="900" dirty="0"/>
          </a:p>
          <a:p>
            <a:r>
              <a:rPr lang="en-US" sz="900" dirty="0" err="1"/>
              <a:t>Nedyalkova</a:t>
            </a:r>
            <a:r>
              <a:rPr lang="en-US" sz="900" dirty="0"/>
              <a:t>, M., </a:t>
            </a:r>
            <a:r>
              <a:rPr lang="en-US" sz="900" dirty="0" err="1"/>
              <a:t>Madurga</a:t>
            </a:r>
            <a:r>
              <a:rPr lang="en-US" sz="900" dirty="0"/>
              <a:t>, S. and </a:t>
            </a:r>
            <a:r>
              <a:rPr lang="en-US" sz="900" dirty="0" err="1"/>
              <a:t>Simeonov</a:t>
            </a:r>
            <a:r>
              <a:rPr lang="en-US" sz="900" dirty="0"/>
              <a:t>, V. (2021). Combinatorial K-Means Clustering as a Machine Learning Tool Applied to Diabetes Mellitus Type 2. International Journal of Environmental Research and Public Health, 18(4), p.1919. </a:t>
            </a:r>
            <a:r>
              <a:rPr lang="en-US" sz="900" dirty="0" err="1"/>
              <a:t>doi:https</a:t>
            </a:r>
            <a:r>
              <a:rPr lang="en-US" sz="900" dirty="0"/>
              <a:t>://doi.org/10.3390/ijerph18041919.</a:t>
            </a:r>
          </a:p>
          <a:p>
            <a:endParaRPr lang="en-US" sz="900" dirty="0"/>
          </a:p>
          <a:p>
            <a:r>
              <a:rPr lang="en-US" sz="900" dirty="0" err="1"/>
              <a:t>Nouraei</a:t>
            </a:r>
            <a:r>
              <a:rPr lang="en-US" sz="900" dirty="0"/>
              <a:t>, H., </a:t>
            </a:r>
            <a:r>
              <a:rPr lang="en-US" sz="900" dirty="0" err="1"/>
              <a:t>Nouraei</a:t>
            </a:r>
            <a:r>
              <a:rPr lang="en-US" sz="900" dirty="0"/>
              <a:t>, H. and </a:t>
            </a:r>
            <a:r>
              <a:rPr lang="en-US" sz="900" dirty="0" err="1"/>
              <a:t>Rabkin</a:t>
            </a:r>
            <a:r>
              <a:rPr lang="en-US" sz="900" dirty="0"/>
              <a:t>, S.W. (2022). Comparison of Unsupervised Machine Learning Approaches for Cluster Analysis to Define Subgroups of Heart Failure with Preserved Ejection Fraction with Different Outcomes. Bioengineering, 9(4), p.175. </a:t>
            </a:r>
            <a:r>
              <a:rPr lang="en-US" sz="900" dirty="0" err="1"/>
              <a:t>doi:https</a:t>
            </a:r>
            <a:r>
              <a:rPr lang="en-US" sz="900" dirty="0"/>
              <a:t>://doi.org/10.3390/bioengineering9040175.</a:t>
            </a:r>
          </a:p>
          <a:p>
            <a:endParaRPr lang="en-US" sz="900" dirty="0"/>
          </a:p>
          <a:p>
            <a:r>
              <a:rPr lang="en-US" sz="900" dirty="0"/>
              <a:t>Peppers, D. and Rogers, M. (2010). Managing Customer Relationships. John Wiley &amp; Sons.</a:t>
            </a:r>
          </a:p>
          <a:p>
            <a:r>
              <a:rPr lang="en-US" sz="900" dirty="0"/>
              <a:t>Practical Data Science (2021). A quick guide to customer segmentation for B2B e-commerce. [online] practicaldatascience.co.uk. Available at: https://practicaldatascience.co.uk/data-science/a-quick-guide-to-customer-segmentation-for-b2b-e-commerce#google_vignette [Accessed 27 Apr. 2024].</a:t>
            </a:r>
          </a:p>
          <a:p>
            <a:endParaRPr lang="en-US" sz="900" dirty="0"/>
          </a:p>
          <a:p>
            <a:r>
              <a:rPr lang="en-US" sz="900" dirty="0" err="1"/>
              <a:t>Sembiring</a:t>
            </a:r>
            <a:r>
              <a:rPr lang="en-US" sz="900" dirty="0"/>
              <a:t> Brahmana, R.W., Mohammed, F.A. and </a:t>
            </a:r>
            <a:r>
              <a:rPr lang="en-US" sz="900" dirty="0" err="1"/>
              <a:t>Chairuang</a:t>
            </a:r>
            <a:r>
              <a:rPr lang="en-US" sz="900" dirty="0"/>
              <a:t>, K. (2020). Customer Segmentation Based on RFM Model Using K-Means, K-Medoids, and DBSCAN Methods. Lontar </a:t>
            </a:r>
            <a:r>
              <a:rPr lang="en-US" sz="900" dirty="0" err="1"/>
              <a:t>Komputer</a:t>
            </a:r>
            <a:r>
              <a:rPr lang="en-US" sz="900" dirty="0"/>
              <a:t> : </a:t>
            </a:r>
            <a:r>
              <a:rPr lang="en-US" sz="900" dirty="0" err="1"/>
              <a:t>Jurnal</a:t>
            </a:r>
            <a:r>
              <a:rPr lang="en-US" sz="900" dirty="0"/>
              <a:t> </a:t>
            </a:r>
            <a:r>
              <a:rPr lang="en-US" sz="900" dirty="0" err="1"/>
              <a:t>Ilmiah</a:t>
            </a:r>
            <a:r>
              <a:rPr lang="en-US" sz="900" dirty="0"/>
              <a:t> </a:t>
            </a:r>
            <a:r>
              <a:rPr lang="en-US" sz="900" dirty="0" err="1"/>
              <a:t>Teknologi</a:t>
            </a:r>
            <a:r>
              <a:rPr lang="en-US" sz="900" dirty="0"/>
              <a:t> </a:t>
            </a:r>
            <a:r>
              <a:rPr lang="en-US" sz="900" dirty="0" err="1"/>
              <a:t>Informasi</a:t>
            </a:r>
            <a:r>
              <a:rPr lang="en-US" sz="900" dirty="0"/>
              <a:t>, 11(1), p.32. </a:t>
            </a:r>
            <a:r>
              <a:rPr lang="en-US" sz="900" dirty="0" err="1"/>
              <a:t>doi:https</a:t>
            </a:r>
            <a:r>
              <a:rPr lang="en-US" sz="900" dirty="0"/>
              <a:t>://doi.org/10.24843/lkjiti.2020.v11.i01.p04.</a:t>
            </a:r>
          </a:p>
          <a:p>
            <a:endParaRPr lang="en-US" sz="900" dirty="0"/>
          </a:p>
          <a:p>
            <a:r>
              <a:rPr lang="en-US" sz="900" dirty="0"/>
              <a:t>Srivastava, S., Giri Gundu </a:t>
            </a:r>
            <a:r>
              <a:rPr lang="en-US" sz="900" dirty="0" err="1"/>
              <a:t>Hallur</a:t>
            </a:r>
            <a:r>
              <a:rPr lang="en-US" sz="900" dirty="0"/>
              <a:t> and </a:t>
            </a:r>
            <a:r>
              <a:rPr lang="en-US" sz="900" dirty="0" err="1"/>
              <a:t>Mukitm</a:t>
            </a:r>
            <a:r>
              <a:rPr lang="en-US" sz="900" dirty="0"/>
              <a:t>, A. (2023). Advanced-data analytics in telecommunications industry: A case study of </a:t>
            </a:r>
            <a:r>
              <a:rPr lang="en-US" sz="900" dirty="0" err="1"/>
              <a:t>accenture</a:t>
            </a:r>
            <a:r>
              <a:rPr lang="en-US" sz="900" dirty="0"/>
              <a:t>. Nucleation and Atmospheric Aerosols. [online] </a:t>
            </a:r>
            <a:r>
              <a:rPr lang="en-US" sz="900" dirty="0" err="1"/>
              <a:t>doi:https</a:t>
            </a:r>
            <a:r>
              <a:rPr lang="en-US" sz="900" dirty="0"/>
              <a:t>://doi.org/10.1063/5.0170732.</a:t>
            </a:r>
          </a:p>
          <a:p>
            <a:endParaRPr lang="en-US" sz="900" dirty="0"/>
          </a:p>
          <a:p>
            <a:r>
              <a:rPr lang="en-US" sz="900" dirty="0"/>
              <a:t>Vohra, R., </a:t>
            </a:r>
            <a:r>
              <a:rPr lang="en-US" sz="900" dirty="0" err="1"/>
              <a:t>Pahareeya</a:t>
            </a:r>
            <a:r>
              <a:rPr lang="en-US" sz="900" dirty="0"/>
              <a:t>, J., Hussain, A., </a:t>
            </a:r>
            <a:r>
              <a:rPr lang="en-US" sz="900" dirty="0" err="1"/>
              <a:t>Ghali</a:t>
            </a:r>
            <a:r>
              <a:rPr lang="en-US" sz="900" dirty="0"/>
              <a:t>, F. and Lui, A. (2020). Using Self Organizing Maps and K Means Clustering Based on RFM Model for Customer Segmentation in the Online Retail Business. Intelligent Computing Methodologies, pp.484–497. </a:t>
            </a:r>
            <a:r>
              <a:rPr lang="en-US" sz="900" dirty="0" err="1"/>
              <a:t>doi:https</a:t>
            </a:r>
            <a:r>
              <a:rPr lang="en-US" sz="900" dirty="0"/>
              <a:t>://doi.org/10.1007/978-3-030-60796-8_42.</a:t>
            </a:r>
          </a:p>
          <a:p>
            <a:endParaRPr lang="en-US" sz="900" dirty="0"/>
          </a:p>
          <a:p>
            <a:r>
              <a:rPr lang="en-US" sz="900" dirty="0" err="1"/>
              <a:t>Xiaoyu</a:t>
            </a:r>
            <a:r>
              <a:rPr lang="en-US" sz="900" dirty="0"/>
              <a:t>, Z. (2023). Exploring the Efficacy of Adaptive Learning Technologies in Online Education: A Longitudinal Analysis of Student Engagement and Performance. International Journal of Science and Engineering Applications. [online] </a:t>
            </a:r>
            <a:r>
              <a:rPr lang="en-US" sz="900" dirty="0" err="1"/>
              <a:t>doi:https</a:t>
            </a:r>
            <a:r>
              <a:rPr lang="en-US" sz="900" dirty="0"/>
              <a:t>://doi.org/10.7753/ijsea1212.1007.</a:t>
            </a:r>
          </a:p>
          <a:p>
            <a:endParaRPr lang="en-US" sz="900" dirty="0"/>
          </a:p>
          <a:p>
            <a:r>
              <a:rPr lang="en-US" sz="900" dirty="0" err="1"/>
              <a:t>Zare</a:t>
            </a:r>
            <a:r>
              <a:rPr lang="en-US" sz="900" dirty="0"/>
              <a:t>, H. and Emadi, S. (2020). Determination of Customer Satisfaction using Improved K-means algorithm. Soft Computing, 24(22), pp.16947–16965. </a:t>
            </a:r>
            <a:r>
              <a:rPr lang="en-US" sz="900" dirty="0" err="1"/>
              <a:t>doi:https</a:t>
            </a:r>
            <a:r>
              <a:rPr lang="en-US" sz="900" dirty="0"/>
              <a:t>://doi.org/10.1007/s00500-020-04988-4.</a:t>
            </a: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462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534C-BF88-E541-B4DF-559ACD9C5196}"/>
              </a:ext>
            </a:extLst>
          </p:cNvPr>
          <p:cNvSpPr txBox="1">
            <a:spLocks/>
          </p:cNvSpPr>
          <p:nvPr/>
        </p:nvSpPr>
        <p:spPr>
          <a:xfrm>
            <a:off x="175886" y="1171158"/>
            <a:ext cx="7422778" cy="6302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16A87-61B2-6B42-B17A-25C5B3B93791}"/>
              </a:ext>
            </a:extLst>
          </p:cNvPr>
          <p:cNvSpPr txBox="1"/>
          <p:nvPr/>
        </p:nvSpPr>
        <p:spPr>
          <a:xfrm>
            <a:off x="375884" y="1801371"/>
            <a:ext cx="5037152" cy="360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6225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Title.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6225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6225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6225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Aims and Objectives.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6225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literature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6225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Methodology/Development strategy/Research Design.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6225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Ethical considerations and risk assessment (as part of your ethical approval application).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6225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 of artefact(s) that will be created.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6225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Timeline of proposed activities.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6225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4902FE0-CD36-3447-9D17-C36E2EA9F4FB}"/>
              </a:ext>
            </a:extLst>
          </p:cNvPr>
          <p:cNvSpPr txBox="1">
            <a:spLocks/>
          </p:cNvSpPr>
          <p:nvPr/>
        </p:nvSpPr>
        <p:spPr>
          <a:xfrm>
            <a:off x="5834743" y="3044698"/>
            <a:ext cx="2598056" cy="1968138"/>
          </a:xfrm>
          <a:prstGeom prst="rect">
            <a:avLst/>
          </a:prstGeom>
          <a:ln w="63500">
            <a:gradFill>
              <a:gsLst>
                <a:gs pos="0">
                  <a:srgbClr val="4D1451">
                    <a:lumMod val="90000"/>
                    <a:lumOff val="10000"/>
                  </a:srgbClr>
                </a:gs>
                <a:gs pos="98000">
                  <a:srgbClr val="DB342A"/>
                </a:gs>
              </a:gsLst>
              <a:lin ang="6000000" scaled="0"/>
            </a:gradFill>
            <a:miter lim="800000"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Placeholder 12">
            <a:extLst>
              <a:ext uri="{FF2B5EF4-FFF2-40B4-BE49-F238E27FC236}">
                <a16:creationId xmlns:a16="http://schemas.microsoft.com/office/drawing/2014/main" id="{60A5A4C2-ECCA-964E-BADA-BEE267888B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" b="11"/>
          <a:stretch>
            <a:fillRect/>
          </a:stretch>
        </p:blipFill>
        <p:spPr>
          <a:xfrm>
            <a:off x="6342157" y="3567179"/>
            <a:ext cx="2513014" cy="21196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323BC-BEC3-4384-C575-D275E10043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2F6B4D-D716-486F-B4AF-977B86528A9E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36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7352">
        <p159:morph option="byObject"/>
      </p:transition>
    </mc:Choice>
    <mc:Fallback xmlns="">
      <p:transition spd="slow" advTm="57352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54236" x="7670800" y="646113"/>
          <p14:tracePt t="54244" x="6659563" y="1535113"/>
          <p14:tracePt t="54252" x="5381625" y="2460625"/>
          <p14:tracePt t="54265" x="3968750" y="3190875"/>
          <p14:tracePt t="54281" x="852488" y="4738688"/>
          <p14:tracePt t="54881" x="304800" y="5737225"/>
          <p14:tracePt t="54899" x="766763" y="4994275"/>
          <p14:tracePt t="54915" x="1290638" y="4154488"/>
          <p14:tracePt t="54931" x="1898650" y="2997200"/>
          <p14:tracePt t="54948" x="2471738" y="1631950"/>
          <p14:tracePt t="54965" x="2836863" y="742950"/>
          <p14:tracePt t="54982" x="3043238" y="231775"/>
          <p14:tracePt t="55080" x="3141663" y="12700"/>
          <p14:tracePt t="55099" x="2667000" y="1011238"/>
          <p14:tracePt t="55115" x="1789113" y="2801938"/>
          <p14:tracePt t="55131" x="534988" y="5273675"/>
          <p14:tracePt t="55976" x="608013" y="4483100"/>
          <p14:tracePt t="55984" x="1108075" y="3276600"/>
          <p14:tracePt t="55998" x="1570038" y="2082800"/>
          <p14:tracePt t="56015" x="2082800" y="603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534C-BF88-E541-B4DF-559ACD9C5196}"/>
              </a:ext>
            </a:extLst>
          </p:cNvPr>
          <p:cNvSpPr txBox="1">
            <a:spLocks/>
          </p:cNvSpPr>
          <p:nvPr/>
        </p:nvSpPr>
        <p:spPr>
          <a:xfrm>
            <a:off x="175886" y="1171158"/>
            <a:ext cx="7422778" cy="6302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Project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5BB848-5CD1-982D-45B7-B65EE775CD4E}"/>
              </a:ext>
            </a:extLst>
          </p:cNvPr>
          <p:cNvSpPr/>
          <p:nvPr/>
        </p:nvSpPr>
        <p:spPr>
          <a:xfrm>
            <a:off x="4051498" y="3554964"/>
            <a:ext cx="5059104" cy="1128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altLang="en-US" sz="2400" dirty="0">
                <a:solidFill>
                  <a:srgbClr val="6225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“Evaluating K-means Clustering for Customer Profiling in B2B Ecommerce</a:t>
            </a:r>
            <a:r>
              <a:rPr lang="es-MX" altLang="en-US" sz="2400" dirty="0">
                <a:solidFill>
                  <a:srgbClr val="6225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altLang="en-US" sz="2400" dirty="0">
              <a:solidFill>
                <a:srgbClr val="6225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altLang="en-US" sz="2400" dirty="0">
                <a:solidFill>
                  <a:srgbClr val="6225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4D148-0DAF-82C8-8E57-2DD5C1395D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2F6B4D-D716-486F-B4AF-977B86528A9E}" type="slidenum">
              <a:rPr lang="en-GB" smtClean="0"/>
              <a:t>3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A170F8-601D-138B-88EA-ED056E64B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73" y="2184036"/>
            <a:ext cx="3552025" cy="345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5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366">
        <p159:morph option="byObject"/>
      </p:transition>
    </mc:Choice>
    <mc:Fallback xmlns="">
      <p:transition spd="slow" advTm="223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534C-BF88-E541-B4DF-559ACD9C5196}"/>
              </a:ext>
            </a:extLst>
          </p:cNvPr>
          <p:cNvSpPr txBox="1">
            <a:spLocks/>
          </p:cNvSpPr>
          <p:nvPr/>
        </p:nvSpPr>
        <p:spPr>
          <a:xfrm>
            <a:off x="175886" y="1171158"/>
            <a:ext cx="7422778" cy="6302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Significance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5BB848-5CD1-982D-45B7-B65EE775CD4E}"/>
              </a:ext>
            </a:extLst>
          </p:cNvPr>
          <p:cNvSpPr/>
          <p:nvPr/>
        </p:nvSpPr>
        <p:spPr>
          <a:xfrm>
            <a:off x="4243516" y="2262271"/>
            <a:ext cx="4517929" cy="3699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solidFill>
                  <a:srgbClr val="6225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Customer Profiling</a:t>
            </a: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altLang="en-US" sz="2000" dirty="0">
              <a:solidFill>
                <a:srgbClr val="6225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6225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in B2B Customer Segmentation</a:t>
            </a:r>
          </a:p>
          <a:p>
            <a:pPr marL="5143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rgbClr val="6225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6225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 of K-means Clustering</a:t>
            </a:r>
          </a:p>
          <a:p>
            <a:pPr marL="5143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rgbClr val="6225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6225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 and Practical Contributions</a:t>
            </a:r>
          </a:p>
          <a:p>
            <a:pPr marL="5143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rgbClr val="6225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6225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4D148-0DAF-82C8-8E57-2DD5C1395D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2F6B4D-D716-486F-B4AF-977B86528A9E}" type="slidenum">
              <a:rPr lang="en-GB" smtClean="0"/>
              <a:t>4</a:t>
            </a:fld>
            <a:endParaRPr lang="en-GB" dirty="0"/>
          </a:p>
        </p:txBody>
      </p:sp>
      <p:pic>
        <p:nvPicPr>
          <p:cNvPr id="11" name="Picture 10" descr="A comparison of a business diagram&#10;&#10;Description automatically generated with medium confidence">
            <a:extLst>
              <a:ext uri="{FF2B5EF4-FFF2-40B4-BE49-F238E27FC236}">
                <a16:creationId xmlns:a16="http://schemas.microsoft.com/office/drawing/2014/main" id="{46B388F8-7881-8532-205A-539205066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7" y="2907833"/>
            <a:ext cx="3881535" cy="226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1050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4604">
        <p159:morph option="byObject"/>
      </p:transition>
    </mc:Choice>
    <mc:Fallback xmlns="">
      <p:transition spd="slow" advTm="746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  <p:extLst>
    <p:ext uri="{3A86A75C-4F4B-4683-9AE1-C65F6400EC91}">
      <p14:laserTraceLst xmlns:p14="http://schemas.microsoft.com/office/powerpoint/2010/main">
        <p14:tracePtLst>
          <p14:tracePt t="40998" x="8729663" y="536575"/>
          <p14:tracePt t="41006" x="8559800" y="815975"/>
          <p14:tracePt t="41031" x="8132763" y="1546225"/>
          <p14:tracePt t="41049" x="7877175" y="2082800"/>
          <p14:tracePt t="41050" x="7793038" y="2278063"/>
          <p14:tracePt t="41064" x="7743825" y="2436813"/>
          <p14:tracePt t="41080" x="7683500" y="2619375"/>
          <p14:tracePt t="41098" x="7683500" y="2728913"/>
          <p14:tracePt t="41099" x="7658100" y="2789238"/>
          <p14:tracePt t="41115" x="7634288" y="2851150"/>
          <p14:tracePt t="41131" x="7610475" y="2887663"/>
          <p14:tracePt t="41132" x="7573963" y="2947988"/>
          <p14:tracePt t="41147" x="7500938" y="3033713"/>
          <p14:tracePt t="41164" x="7439025" y="3154363"/>
          <p14:tracePt t="41182" x="7391400" y="3240088"/>
          <p14:tracePt t="41214" x="7256463" y="3484563"/>
          <p14:tracePt t="41231" x="7208838" y="3667125"/>
          <p14:tracePt t="41248" x="7170738" y="3727450"/>
          <p14:tracePt t="41264" x="7170738" y="3813175"/>
          <p14:tracePt t="41281" x="7170738" y="3860800"/>
          <p14:tracePt t="41282" x="7170738" y="3897313"/>
          <p14:tracePt t="41297" x="7146925" y="3922713"/>
          <p14:tracePt t="41299" x="7134225" y="3995738"/>
          <p14:tracePt t="41315" x="7123113" y="4068763"/>
          <p14:tracePt t="41331" x="7123113" y="4105275"/>
          <p14:tracePt t="41347" x="7123113" y="4129088"/>
          <p14:tracePt t="41364" x="7123113" y="4191000"/>
          <p14:tracePt t="41381" x="7123113" y="4238625"/>
          <p14:tracePt t="41383" x="7123113" y="4264025"/>
          <p14:tracePt t="41397" x="7123113" y="4287838"/>
          <p14:tracePt t="41398" x="7123113" y="4300538"/>
          <p14:tracePt t="41414" x="7123113" y="4324350"/>
          <p14:tracePt t="41711" x="7110413" y="4337050"/>
          <p14:tracePt t="41759" x="7123113" y="4337050"/>
          <p14:tracePt t="41766" x="7134225" y="4337050"/>
          <p14:tracePt t="41791" x="7159625" y="4337050"/>
          <p14:tracePt t="41806" x="7183438" y="4337050"/>
          <p14:tracePt t="41815" x="7208838" y="4337050"/>
          <p14:tracePt t="41831" x="7232650" y="4337050"/>
          <p14:tracePt t="41832" x="7245350" y="4337050"/>
          <p14:tracePt t="41847" x="7281863" y="4337050"/>
          <p14:tracePt t="41864" x="7305675" y="4337050"/>
          <p14:tracePt t="41880" x="7329488" y="4337050"/>
          <p14:tracePt t="41897" x="7354888" y="4337050"/>
          <p14:tracePt t="41931" x="7391400" y="4337050"/>
          <p14:tracePt t="41947" x="7439025" y="4337050"/>
          <p14:tracePt t="41964" x="7475538" y="4337050"/>
          <p14:tracePt t="41981" x="7524750" y="4337050"/>
          <p14:tracePt t="41997" x="7573963" y="4337050"/>
          <p14:tracePt t="42014" x="7597775" y="4337050"/>
          <p14:tracePt t="42031" x="7658100" y="4337050"/>
          <p14:tracePt t="42047" x="7707313" y="4337050"/>
          <p14:tracePt t="42064" x="7756525" y="4337050"/>
          <p14:tracePt t="42081" x="7829550" y="4337050"/>
          <p14:tracePt t="42082" x="7877175" y="4337050"/>
          <p14:tracePt t="42097" x="7889875" y="4337050"/>
          <p14:tracePt t="42115" x="7950200" y="4337050"/>
          <p14:tracePt t="42131" x="7986713" y="4337050"/>
          <p14:tracePt t="42147" x="8059738" y="4337050"/>
          <p14:tracePt t="42164" x="8085138" y="4337050"/>
          <p14:tracePt t="42181" x="8121650" y="4337050"/>
          <p14:tracePt t="42214" x="8158163" y="4337050"/>
          <p14:tracePt t="44822" x="8169275" y="4337050"/>
          <p14:tracePt t="45303" x="8194675" y="4337050"/>
          <p14:tracePt t="45312" x="8205788" y="4337050"/>
          <p14:tracePt t="46786" x="8242300" y="4337050"/>
          <p14:tracePt t="46794" x="8255000" y="4337050"/>
          <p14:tracePt t="46803" x="8388350" y="4360863"/>
          <p14:tracePt t="46814" x="8499475" y="4421188"/>
          <p14:tracePt t="46831" x="8669338" y="4519613"/>
          <p14:tracePt t="46848" x="8766175" y="4579938"/>
          <p14:tracePt t="46864" x="8888413" y="4652963"/>
          <p14:tracePt t="46881" x="9034463" y="4725988"/>
          <p14:tracePt t="62138" x="8059738" y="279400"/>
          <p14:tracePt t="62147" x="7889875" y="573088"/>
          <p14:tracePt t="62164" x="7597775" y="1096963"/>
          <p14:tracePt t="62180" x="7292975" y="1631950"/>
          <p14:tracePt t="62197" x="7097713" y="2009775"/>
          <p14:tracePt t="62231" x="6854825" y="2363788"/>
          <p14:tracePt t="62248" x="6854825" y="2411413"/>
          <p14:tracePt t="62264" x="6831013" y="2436813"/>
          <p14:tracePt t="62281" x="6805613" y="2473325"/>
          <p14:tracePt t="62282" x="6805613" y="2497138"/>
          <p14:tracePt t="62299" x="6794500" y="2533650"/>
          <p14:tracePt t="62315" x="6769100" y="2570163"/>
          <p14:tracePt t="62331" x="6757988" y="2570163"/>
          <p14:tracePt t="62347" x="6745288" y="2606675"/>
          <p14:tracePt t="62364" x="6721475" y="2655888"/>
          <p14:tracePt t="62381" x="6696075" y="2765425"/>
          <p14:tracePt t="62398" x="6586538" y="2971800"/>
          <p14:tracePt t="62414" x="6356350" y="3641725"/>
          <p14:tracePt t="62431" x="5942013" y="4848225"/>
          <p14:tracePt t="62448" x="5503863" y="5749925"/>
          <p14:tracePt t="62464" x="5272088" y="6346825"/>
          <p14:tracePt t="62481" x="5175250" y="6540500"/>
          <p14:tracePt t="62498" x="5102225" y="6688138"/>
          <p14:tracePt t="62499" x="5076825" y="6735763"/>
          <p14:tracePt t="62587" x="5053013" y="6735763"/>
          <p14:tracePt t="62595" x="5040313" y="6735763"/>
          <p14:tracePt t="62603" x="5016500" y="6711950"/>
          <p14:tracePt t="62614" x="5016500" y="6699250"/>
          <p14:tracePt t="62631" x="5003800" y="6638925"/>
          <p14:tracePt t="62648" x="4992688" y="6602413"/>
          <p14:tracePt t="62664" x="4956175" y="6565900"/>
          <p14:tracePt t="62681" x="4930775" y="6529388"/>
          <p14:tracePt t="62682" x="4930775" y="6503988"/>
          <p14:tracePt t="62697" x="4906963" y="6443663"/>
          <p14:tracePt t="62698" x="4906963" y="6383338"/>
          <p14:tracePt t="62714" x="4883150" y="6346825"/>
          <p14:tracePt t="62715" x="4846638" y="6284913"/>
          <p14:tracePt t="62731" x="4810125" y="6200775"/>
          <p14:tracePt t="62747" x="4760913" y="6091238"/>
          <p14:tracePt t="62764" x="4711700" y="5919788"/>
          <p14:tracePt t="62781" x="4675188" y="5810250"/>
          <p14:tracePt t="62782" x="4651375" y="5749925"/>
          <p14:tracePt t="62798" x="4651375" y="5713413"/>
          <p14:tracePt t="62814" x="4638675" y="5676900"/>
          <p14:tracePt t="62831" x="4627563" y="5664200"/>
          <p14:tracePt t="62939" x="4675188" y="5651500"/>
          <p14:tracePt t="62947" x="4687888" y="5651500"/>
          <p14:tracePt t="62955" x="4748213" y="5640388"/>
          <p14:tracePt t="62981" x="5954713" y="5421313"/>
          <p14:tracePt t="62998" x="7451725" y="5348288"/>
          <p14:tracePt t="63014" x="8778875" y="5468938"/>
          <p14:tracePt t="63170" x="8961438" y="5578475"/>
          <p14:tracePt t="63197" x="8450263" y="5578475"/>
          <p14:tracePt t="63214" x="8035925" y="5578475"/>
          <p14:tracePt t="63231" x="7853363" y="5530850"/>
          <p14:tracePt t="63247" x="7829550" y="5530850"/>
          <p14:tracePt t="63264" x="7756525" y="5530850"/>
          <p14:tracePt t="63281" x="7707313" y="5530850"/>
          <p14:tracePt t="63298" x="7646988" y="5530850"/>
          <p14:tracePt t="63314" x="7597775" y="5530850"/>
          <p14:tracePt t="63331" x="7548563" y="5530850"/>
          <p14:tracePt t="63347" x="7475538" y="5530850"/>
          <p14:tracePt t="63364" x="7391400" y="5530850"/>
          <p14:tracePt t="63381" x="7342188" y="5518150"/>
          <p14:tracePt t="63382" x="7329488" y="5505450"/>
          <p14:tracePt t="63397" x="7305675" y="5505450"/>
          <p14:tracePt t="63399" x="7256463" y="5481638"/>
          <p14:tracePt t="63415" x="7134225" y="5445125"/>
          <p14:tracePt t="63431" x="7061200" y="5408613"/>
          <p14:tracePt t="63432" x="6977063" y="5408613"/>
          <p14:tracePt t="63447" x="6915150" y="5372100"/>
          <p14:tracePt t="63464" x="6818313" y="5359400"/>
          <p14:tracePt t="63481" x="6745288" y="5335588"/>
          <p14:tracePt t="63498" x="6684963" y="5335588"/>
          <p14:tracePt t="63514" x="6599238" y="5335588"/>
          <p14:tracePt t="63531" x="6526213" y="5335588"/>
          <p14:tracePt t="63547" x="6416675" y="5335588"/>
          <p14:tracePt t="63564" x="6330950" y="5335588"/>
          <p14:tracePt t="63581" x="6210300" y="5335588"/>
          <p14:tracePt t="63598" x="6197600" y="5335588"/>
          <p14:tracePt t="63598" x="6148388" y="5335588"/>
          <p14:tracePt t="63614" x="6038850" y="5335588"/>
          <p14:tracePt t="63631" x="5991225" y="5335588"/>
          <p14:tracePt t="63648" x="5905500" y="5335588"/>
          <p14:tracePt t="63664" x="5795963" y="5335588"/>
          <p14:tracePt t="63681" x="5686425" y="5335588"/>
          <p14:tracePt t="63698" x="5637213" y="5335588"/>
          <p14:tracePt t="63714" x="5613400" y="5335588"/>
          <p14:tracePt t="63731" x="5564188" y="5335588"/>
          <p14:tracePt t="63748" x="5551488" y="5335588"/>
          <p14:tracePt t="63764" x="5467350" y="5322888"/>
          <p14:tracePt t="63781" x="5454650" y="5311775"/>
          <p14:tracePt t="64015" x="5430838" y="5311775"/>
          <p14:tracePt t="64031" x="5418138" y="5311775"/>
          <p14:tracePt t="67999" x="5430838" y="5311775"/>
          <p14:tracePt t="68014" x="5441950" y="5311775"/>
          <p14:tracePt t="72803" x="5441950" y="5299075"/>
          <p14:tracePt t="72819" x="5357813" y="5226050"/>
          <p14:tracePt t="72831" x="5272088" y="5176838"/>
          <p14:tracePt t="72848" x="5076825" y="5043488"/>
          <p14:tracePt t="72864" x="4992688" y="4994275"/>
          <p14:tracePt t="72881" x="4956175" y="4945063"/>
          <p14:tracePt t="73267" x="4943475" y="4908550"/>
          <p14:tracePt t="73281" x="4943475" y="4897438"/>
          <p14:tracePt t="73298" x="4943475" y="4787900"/>
          <p14:tracePt t="73299" x="4919663" y="4702175"/>
          <p14:tracePt t="73314" x="4870450" y="4494213"/>
          <p14:tracePt t="73331" x="4846638" y="4165600"/>
          <p14:tracePt t="73347" x="4602163" y="3448050"/>
          <p14:tracePt t="73364" x="4370388" y="2740025"/>
          <p14:tracePt t="73381" x="4187825" y="2228850"/>
          <p14:tracePt t="73397" x="4103688" y="1960563"/>
          <p14:tracePt t="73414" x="4067175" y="1887538"/>
          <p14:tracePt t="73430" x="3968750" y="1766888"/>
          <p14:tracePt t="73447" x="3835400" y="1631950"/>
          <p14:tracePt t="73464" x="3725863" y="1462088"/>
          <p14:tracePt t="73481" x="3676650" y="1254125"/>
          <p14:tracePt t="73498" x="3629025" y="998538"/>
          <p14:tracePt t="73499" x="3629025" y="852488"/>
          <p14:tracePt t="73515" x="3556000" y="1460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534C-BF88-E541-B4DF-559ACD9C5196}"/>
              </a:ext>
            </a:extLst>
          </p:cNvPr>
          <p:cNvSpPr txBox="1">
            <a:spLocks/>
          </p:cNvSpPr>
          <p:nvPr/>
        </p:nvSpPr>
        <p:spPr>
          <a:xfrm>
            <a:off x="175886" y="1171158"/>
            <a:ext cx="7422778" cy="6302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4D148-0DAF-82C8-8E57-2DD5C1395D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2F6B4D-D716-486F-B4AF-977B86528A9E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 descr="A hand writing on a white board&#10;&#10;Description automatically generated">
            <a:extLst>
              <a:ext uri="{FF2B5EF4-FFF2-40B4-BE49-F238E27FC236}">
                <a16:creationId xmlns:a16="http://schemas.microsoft.com/office/drawing/2014/main" id="{005FE026-F050-070D-8625-AA832C1BC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62" y="2890741"/>
            <a:ext cx="3448437" cy="2586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B4601E-2D5D-2CF4-BDE1-E7EFE28C3813}"/>
              </a:ext>
            </a:extLst>
          </p:cNvPr>
          <p:cNvSpPr/>
          <p:nvPr/>
        </p:nvSpPr>
        <p:spPr>
          <a:xfrm>
            <a:off x="3984172" y="2834757"/>
            <a:ext cx="4777274" cy="2468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GB" altLang="en-US" sz="2400" i="1" dirty="0">
                <a:solidFill>
                  <a:srgbClr val="6225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effective is K-means clustering in segmenting B2B ecommerce customers based on purchasing behaviours and demographic characteristics?</a:t>
            </a:r>
            <a:endParaRPr lang="en-US" altLang="en-US" sz="2000" i="1" dirty="0">
              <a:solidFill>
                <a:srgbClr val="6225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934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335">
        <p159:morph option="byObject"/>
      </p:transition>
    </mc:Choice>
    <mc:Fallback xmlns="">
      <p:transition spd="slow" advTm="173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  <p:extLst>
    <p:ext uri="{3A86A75C-4F4B-4683-9AE1-C65F6400EC91}">
      <p14:laserTraceLst xmlns:p14="http://schemas.microsoft.com/office/powerpoint/2010/main">
        <p14:tracePtLst>
          <p14:tracePt t="15781" x="1314450" y="1206500"/>
          <p14:tracePt t="15798" x="1911350" y="547688"/>
          <p14:tracePt t="15814" x="2143125" y="2428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534C-BF88-E541-B4DF-559ACD9C5196}"/>
              </a:ext>
            </a:extLst>
          </p:cNvPr>
          <p:cNvSpPr txBox="1">
            <a:spLocks/>
          </p:cNvSpPr>
          <p:nvPr/>
        </p:nvSpPr>
        <p:spPr>
          <a:xfrm>
            <a:off x="175886" y="1171158"/>
            <a:ext cx="7422778" cy="6302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Aims and Objectives.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4D148-0DAF-82C8-8E57-2DD5C1395D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2F6B4D-D716-486F-B4AF-977B86528A9E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CED303-0DF6-2A2D-FB2E-66D9AEE2FC70}"/>
              </a:ext>
            </a:extLst>
          </p:cNvPr>
          <p:cNvSpPr/>
          <p:nvPr/>
        </p:nvSpPr>
        <p:spPr>
          <a:xfrm>
            <a:off x="4243516" y="2262271"/>
            <a:ext cx="4517929" cy="3699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solidFill>
                  <a:srgbClr val="6225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the effectiveness of K-means clustering in segmenting B2B ecommerce customers based on purchasing behaviours and demographic characteristics.</a:t>
            </a: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GB" altLang="en-US" sz="2000" dirty="0">
              <a:solidFill>
                <a:srgbClr val="6225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solidFill>
                  <a:srgbClr val="6225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the strengths and limitations of K-means clustering, explore its potential to improve targeted marketing strategies, and propose recommendations for optimising its use in the B2B ecommerce context.</a:t>
            </a: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6225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2" name="Picture 11" descr="A target with arrows in center&#10;&#10;Description automatically generated">
            <a:extLst>
              <a:ext uri="{FF2B5EF4-FFF2-40B4-BE49-F238E27FC236}">
                <a16:creationId xmlns:a16="http://schemas.microsoft.com/office/drawing/2014/main" id="{B49EB7BA-63E5-3159-76CC-6A8A235A3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12733"/>
            <a:ext cx="3638939" cy="2183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9354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4166">
        <p159:morph option="byObject"/>
      </p:transition>
    </mc:Choice>
    <mc:Fallback xmlns="">
      <p:transition spd="slow" advTm="541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  <p:extLst>
    <p:ext uri="{3A86A75C-4F4B-4683-9AE1-C65F6400EC91}">
      <p14:laserTraceLst xmlns:p14="http://schemas.microsoft.com/office/powerpoint/2010/main">
        <p14:tracePtLst>
          <p14:tracePt t="166" x="6124575" y="3714750"/>
          <p14:tracePt t="183" x="6246813" y="3471863"/>
          <p14:tracePt t="200" x="7318375" y="2363788"/>
          <p14:tracePt t="216" x="8791575" y="1144588"/>
          <p14:tracePt t="467" x="8620125" y="1473200"/>
          <p14:tracePt t="484" x="8510588" y="1620838"/>
          <p14:tracePt t="500" x="8461375" y="1668463"/>
          <p14:tracePt t="4978" x="8461375" y="1595438"/>
          <p14:tracePt t="4995" x="8499475" y="1316038"/>
          <p14:tracePt t="5003" x="8510588" y="1303338"/>
          <p14:tracePt t="5017" x="8499475" y="1254125"/>
          <p14:tracePt t="5033" x="8413750" y="998538"/>
          <p14:tracePt t="5034" x="8377238" y="876300"/>
          <p14:tracePt t="5051" x="8340725" y="573088"/>
          <p14:tracePt t="5067" x="8291513" y="255588"/>
          <p14:tracePt t="5083" x="8242300" y="2381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534C-BF88-E541-B4DF-559ACD9C5196}"/>
              </a:ext>
            </a:extLst>
          </p:cNvPr>
          <p:cNvSpPr txBox="1">
            <a:spLocks/>
          </p:cNvSpPr>
          <p:nvPr/>
        </p:nvSpPr>
        <p:spPr>
          <a:xfrm>
            <a:off x="175886" y="1171158"/>
            <a:ext cx="7422778" cy="6302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Key literature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4D148-0DAF-82C8-8E57-2DD5C1395D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2F6B4D-D716-486F-B4AF-977B86528A9E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D128F-2733-C73D-0A56-AD2F74EB9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2065910"/>
            <a:ext cx="2789853" cy="1162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B8C81A-9E69-7EE5-EF15-13D7A1C68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65910"/>
            <a:ext cx="3192354" cy="1162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9F559D-EC79-455C-890A-C84DDDB0F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284" y="3436096"/>
            <a:ext cx="6355432" cy="1259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A19F67-3E57-998F-382A-1E3FEE758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0179" y="5086928"/>
            <a:ext cx="2789853" cy="1013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5510AD-EE1E-7FB9-F2E6-5AF0582F9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9478" y="5086928"/>
            <a:ext cx="2077184" cy="1013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578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50">
        <p159:morph option="byObject"/>
      </p:transition>
    </mc:Choice>
    <mc:Fallback xmlns="">
      <p:transition spd="slow" advTm="30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>
    <p:ext uri="{3A86A75C-4F4B-4683-9AE1-C65F6400EC91}">
      <p14:laserTraceLst xmlns:p14="http://schemas.microsoft.com/office/powerpoint/2010/main">
        <p14:tracePtLst>
          <p14:tracePt t="7241" x="7610475" y="23813"/>
          <p14:tracePt t="7249" x="7548563" y="73025"/>
          <p14:tracePt t="7258" x="7524750" y="96838"/>
          <p14:tracePt t="7264" x="7464425" y="158750"/>
          <p14:tracePt t="7281" x="7366000" y="206375"/>
          <p14:tracePt t="7299" x="7305675" y="255588"/>
          <p14:tracePt t="7316" x="7292975" y="268288"/>
          <p14:tracePt t="7497" x="7292975" y="292100"/>
          <p14:tracePt t="7504" x="7292975" y="304800"/>
          <p14:tracePt t="7688" x="7292975" y="317500"/>
          <p14:tracePt t="11670" x="7281863" y="328613"/>
          <p14:tracePt t="13060" x="7245350" y="317500"/>
          <p14:tracePt t="13082" x="7050088" y="231775"/>
          <p14:tracePt t="13098" x="7037388" y="206375"/>
          <p14:tracePt t="13236" x="7013575" y="206375"/>
          <p14:tracePt t="13244" x="6988175" y="206375"/>
          <p14:tracePt t="13252" x="6951663" y="182563"/>
          <p14:tracePt t="13265" x="6904038" y="158750"/>
          <p14:tracePt t="13282" x="6805613" y="96838"/>
          <p14:tracePt t="13298" x="6757988" y="96838"/>
          <p14:tracePt t="13315" x="6696075" y="96838"/>
          <p14:tracePt t="13316" x="6672263" y="96838"/>
          <p14:tracePt t="13332" x="6623050" y="96838"/>
          <p14:tracePt t="13349" x="6550025" y="96838"/>
          <p14:tracePt t="13365" x="6477000" y="96838"/>
          <p14:tracePt t="13382" x="6416675" y="96838"/>
          <p14:tracePt t="13398" x="6343650" y="96838"/>
          <p14:tracePt t="13415" x="6246813" y="96838"/>
          <p14:tracePt t="13431" x="6184900" y="96838"/>
          <p14:tracePt t="13449" x="6100763" y="109538"/>
          <p14:tracePt t="13465" x="6027738" y="158750"/>
          <p14:tracePt t="13482" x="5892800" y="255588"/>
          <p14:tracePt t="13499" x="5770563" y="377825"/>
          <p14:tracePt t="13500" x="5697538" y="474663"/>
          <p14:tracePt t="13515" x="5624513" y="584200"/>
          <p14:tracePt t="13516" x="5527675" y="669925"/>
          <p14:tracePt t="13531" x="5441950" y="779463"/>
          <p14:tracePt t="13532" x="5418138" y="803275"/>
          <p14:tracePt t="13549" x="5394325" y="828675"/>
          <p14:tracePt t="13549" x="5332413" y="865188"/>
          <p14:tracePt t="13564" x="5272088" y="950913"/>
          <p14:tracePt t="13582" x="5175250" y="1011238"/>
          <p14:tracePt t="13598" x="5149850" y="1035050"/>
          <p14:tracePt t="13615" x="5126038" y="1060450"/>
          <p14:tracePt t="13632" x="5076825" y="1084263"/>
          <p14:tracePt t="13648" x="5053013" y="1133475"/>
          <p14:tracePt t="13665" x="5016500" y="1193800"/>
          <p14:tracePt t="13682" x="4979988" y="1230313"/>
          <p14:tracePt t="13698" x="4943475" y="1266825"/>
          <p14:tracePt t="13715" x="4894263" y="1339850"/>
          <p14:tracePt t="13716" x="4883150" y="1352550"/>
          <p14:tracePt t="13732" x="4870450" y="1363663"/>
          <p14:tracePt t="13733" x="4833938" y="1412875"/>
          <p14:tracePt t="13748" x="4846638" y="1400175"/>
          <p14:tracePt t="13785" x="4821238" y="1400175"/>
          <p14:tracePt t="13798" x="4810125" y="1400175"/>
          <p14:tracePt t="13815" x="4784725" y="1400175"/>
          <p14:tracePt t="14184" x="4773613" y="1400175"/>
          <p14:tracePt t="14200" x="4773613" y="1412875"/>
          <p14:tracePt t="14215" x="4784725" y="1412875"/>
          <p14:tracePt t="14249" x="4821238" y="1449388"/>
          <p14:tracePt t="14250" x="4846638" y="1449388"/>
          <p14:tracePt t="14264" x="4857750" y="1449388"/>
          <p14:tracePt t="14282" x="4870450" y="1485900"/>
          <p14:tracePt t="14298" x="4906963" y="1522413"/>
          <p14:tracePt t="14315" x="4956175" y="1522413"/>
          <p14:tracePt t="14332" x="4967288" y="1535113"/>
          <p14:tracePt t="14348" x="4979988" y="1535113"/>
          <p14:tracePt t="14712" x="4992688" y="1546225"/>
          <p14:tracePt t="15664" x="4992688" y="1558925"/>
          <p14:tracePt t="15680" x="4967288" y="1546225"/>
          <p14:tracePt t="15688" x="4930775" y="1522413"/>
          <p14:tracePt t="15698" x="4919663" y="1522413"/>
          <p14:tracePt t="15715" x="4906963" y="1509713"/>
          <p14:tracePt t="15732" x="4894263" y="1498600"/>
          <p14:tracePt t="15748" x="4894263" y="1485900"/>
          <p14:tracePt t="15905" x="4883150" y="1485900"/>
          <p14:tracePt t="15936" x="4870450" y="1473200"/>
          <p14:tracePt t="15968" x="4857750" y="1462088"/>
          <p14:tracePt t="15981" x="4821238" y="1449388"/>
          <p14:tracePt t="15999" x="4760913" y="1400175"/>
          <p14:tracePt t="16000" x="4760913" y="1376363"/>
          <p14:tracePt t="16015" x="4724400" y="1327150"/>
          <p14:tracePt t="16031" x="4675188" y="1316038"/>
          <p14:tracePt t="16829" x="4651375" y="1316038"/>
          <p14:tracePt t="16836" x="4638675" y="1316038"/>
          <p14:tracePt t="16844" x="4602163" y="1352550"/>
          <p14:tracePt t="16865" x="4552950" y="1498600"/>
          <p14:tracePt t="16882" x="4479925" y="1754188"/>
          <p14:tracePt t="16899" x="4383088" y="2009775"/>
          <p14:tracePt t="16900" x="4333875" y="2168525"/>
          <p14:tracePt t="16915" x="4273550" y="2301875"/>
          <p14:tracePt t="16916" x="4200525" y="2447925"/>
          <p14:tracePt t="16933" x="4090988" y="2716213"/>
          <p14:tracePt t="16949" x="4041775" y="2776538"/>
          <p14:tracePt t="16950" x="3968750" y="2838450"/>
          <p14:tracePt t="16965" x="3944938" y="2862263"/>
          <p14:tracePt t="16982" x="3848100" y="2947988"/>
          <p14:tracePt t="16999" x="3713163" y="3057525"/>
          <p14:tracePt t="17000" x="3676650" y="3094038"/>
          <p14:tracePt t="17015" x="3603625" y="3190875"/>
          <p14:tracePt t="17016" x="3482975" y="3325813"/>
          <p14:tracePt t="17032" x="3055938" y="3800475"/>
          <p14:tracePt t="17048" x="2252663" y="4725988"/>
          <p14:tracePt t="17065" x="1606550" y="5299075"/>
          <p14:tracePt t="17082" x="1363663" y="5505450"/>
          <p14:tracePt t="17099" x="1327150" y="5518150"/>
          <p14:tracePt t="17132" x="1241425" y="5518150"/>
          <p14:tracePt t="17148" x="1217613" y="5468938"/>
          <p14:tracePt t="17149" x="1193800" y="5395913"/>
          <p14:tracePt t="17165" x="1157288" y="5030788"/>
          <p14:tracePt t="17182" x="1157288" y="4494213"/>
          <p14:tracePt t="17198" x="1157288" y="4081463"/>
          <p14:tracePt t="17215" x="1168400" y="3776663"/>
          <p14:tracePt t="17232" x="1168400" y="3630613"/>
          <p14:tracePt t="17309" x="1168400" y="3678238"/>
          <p14:tracePt t="17317" x="1168400" y="3751263"/>
          <p14:tracePt t="17324" x="1168400" y="3824288"/>
          <p14:tracePt t="17348" x="1168400" y="3922713"/>
          <p14:tracePt t="17349" x="1168400" y="3970338"/>
          <p14:tracePt t="17365" x="1168400" y="4006850"/>
          <p14:tracePt t="17452" x="1181100" y="4019550"/>
          <p14:tracePt t="17476" x="1217613" y="3995738"/>
          <p14:tracePt t="17484" x="1217613" y="3959225"/>
          <p14:tracePt t="17498" x="1217613" y="3824288"/>
          <p14:tracePt t="17515" x="1230313" y="3581400"/>
          <p14:tracePt t="17532" x="1241425" y="3448050"/>
          <p14:tracePt t="17533" x="1241425" y="3422650"/>
          <p14:tracePt t="17548" x="1254125" y="3409950"/>
          <p14:tracePt t="17652" x="1266825" y="3409950"/>
          <p14:tracePt t="17685" x="1303338" y="3398838"/>
          <p14:tracePt t="17698" x="1314450" y="3398838"/>
          <p14:tracePt t="17715" x="1412875" y="3313113"/>
          <p14:tracePt t="17716" x="1436688" y="3289300"/>
          <p14:tracePt t="17732" x="1533525" y="3240088"/>
          <p14:tracePt t="17748" x="1533525" y="3227388"/>
          <p14:tracePt t="17765" x="1570038" y="3216275"/>
          <p14:tracePt t="17782" x="1606550" y="3216275"/>
          <p14:tracePt t="17799" x="1643063" y="3216275"/>
          <p14:tracePt t="17816" x="1679575" y="3216275"/>
          <p14:tracePt t="17832" x="1741488" y="3227388"/>
          <p14:tracePt t="17849" x="1752600" y="3289300"/>
          <p14:tracePt t="17865" x="1752600" y="3313113"/>
          <p14:tracePt t="17882" x="1752600" y="3325813"/>
          <p14:tracePt t="17899" x="1789113" y="3362325"/>
          <p14:tracePt t="17915" x="1789113" y="3373438"/>
          <p14:tracePt t="17932" x="1801813" y="3386138"/>
          <p14:tracePt t="17972" x="1814513" y="3398838"/>
          <p14:tracePt t="18005" x="1838325" y="3398838"/>
          <p14:tracePt t="18015" x="1851025" y="3398838"/>
          <p14:tracePt t="18032" x="1862138" y="3349625"/>
          <p14:tracePt t="18049" x="1887538" y="3349625"/>
          <p14:tracePt t="18149" x="1935163" y="3349625"/>
          <p14:tracePt t="18156" x="1947863" y="3349625"/>
          <p14:tracePt t="18700" x="1960563" y="3336925"/>
          <p14:tracePt t="19006" x="1973263" y="3325813"/>
          <p14:tracePt t="19020" x="2020888" y="3325813"/>
          <p14:tracePt t="19032" x="2033588" y="3325813"/>
          <p14:tracePt t="19048" x="2082800" y="3325813"/>
          <p14:tracePt t="19065" x="2106613" y="3325813"/>
          <p14:tracePt t="19082" x="2155825" y="3325813"/>
          <p14:tracePt t="19098" x="2252663" y="3398838"/>
          <p14:tracePt t="19115" x="2362200" y="3459163"/>
          <p14:tracePt t="19132" x="2422525" y="3459163"/>
          <p14:tracePt t="19148" x="2435225" y="3459163"/>
          <p14:tracePt t="19340" x="2447925" y="3459163"/>
          <p14:tracePt t="19349" x="2484438" y="3435350"/>
          <p14:tracePt t="19356" x="2508250" y="3398838"/>
          <p14:tracePt t="19365" x="2520950" y="3386138"/>
          <p14:tracePt t="19382" x="2605088" y="3289300"/>
          <p14:tracePt t="19398" x="2630488" y="3252788"/>
          <p14:tracePt t="19415" x="2727325" y="3216275"/>
          <p14:tracePt t="19436" x="2740025" y="3216275"/>
          <p14:tracePt t="19464" x="2751138" y="3216275"/>
          <p14:tracePt t="19499" x="2776538" y="3216275"/>
          <p14:tracePt t="19532" x="2800350" y="3216275"/>
          <p14:tracePt t="19540" x="2813050" y="3216275"/>
          <p14:tracePt t="19840" x="2824163" y="3216275"/>
          <p14:tracePt t="20000" x="2824163" y="3203575"/>
          <p14:tracePt t="20016" x="2776538" y="3203575"/>
          <p14:tracePt t="20031" x="2763838" y="3203575"/>
          <p14:tracePt t="20032" x="2740025" y="3203575"/>
          <p14:tracePt t="20048" x="2727325" y="3203575"/>
          <p14:tracePt t="20464" x="2727325" y="3190875"/>
          <p14:tracePt t="20481" x="2727325" y="3167063"/>
          <p14:tracePt t="20498" x="2727325" y="3154363"/>
          <p14:tracePt t="20515" x="2727325" y="3130550"/>
          <p14:tracePt t="20609" x="2727325" y="3117850"/>
          <p14:tracePt t="22357" x="2740025" y="3117850"/>
          <p14:tracePt t="22364" x="2751138" y="3117850"/>
          <p14:tracePt t="22452" x="2776538" y="3117850"/>
          <p14:tracePt t="22464" x="2787650" y="3117850"/>
          <p14:tracePt t="23148" x="2813050" y="3117850"/>
          <p14:tracePt t="23196" x="2860675" y="3117850"/>
          <p14:tracePt t="23215" x="2909888" y="3117850"/>
          <p14:tracePt t="23232" x="2946400" y="3117850"/>
          <p14:tracePt t="23249" x="2995613" y="3117850"/>
          <p14:tracePt t="23265" x="3019425" y="3143250"/>
          <p14:tracePt t="23281" x="3032125" y="3143250"/>
          <p14:tracePt t="23298" x="3079750" y="3179763"/>
          <p14:tracePt t="23315" x="3092450" y="3203575"/>
          <p14:tracePt t="23316" x="3092450" y="3216275"/>
          <p14:tracePt t="23636" x="3092450" y="3227388"/>
          <p14:tracePt t="23652" x="3092450" y="3240088"/>
          <p14:tracePt t="24196" x="3105150" y="3252788"/>
          <p14:tracePt t="24825" x="3116263" y="3263900"/>
          <p14:tracePt t="25240" x="3116263" y="3276600"/>
          <p14:tracePt t="25249" x="3116263" y="3289300"/>
          <p14:tracePt t="25432" x="3116263" y="3313113"/>
          <p14:tracePt t="25442" x="3141663" y="3336925"/>
          <p14:tracePt t="25880" x="3152775" y="3349625"/>
          <p14:tracePt t="26072" x="3178175" y="3349625"/>
          <p14:tracePt t="26080" x="3189288" y="3349625"/>
          <p14:tracePt t="26089" x="3214688" y="3349625"/>
          <p14:tracePt t="26132" x="3287713" y="3386138"/>
          <p14:tracePt t="26149" x="3300413" y="3398838"/>
          <p14:tracePt t="26165" x="3336925" y="3435350"/>
          <p14:tracePt t="26182" x="3348038" y="3448050"/>
          <p14:tracePt t="26198" x="3421063" y="3484563"/>
          <p14:tracePt t="26215" x="3494088" y="3532188"/>
          <p14:tracePt t="26232" x="3530600" y="3557588"/>
          <p14:tracePt t="26248" x="3543300" y="3557588"/>
          <p14:tracePt t="26249" x="3556000" y="3568700"/>
          <p14:tracePt t="26265" x="3579813" y="3605213"/>
          <p14:tracePt t="26282" x="3616325" y="3617913"/>
          <p14:tracePt t="26298" x="3640138" y="3630613"/>
          <p14:tracePt t="26315" x="3652838" y="3641725"/>
          <p14:tracePt t="26424" x="3665538" y="3654425"/>
          <p14:tracePt t="26457" x="3665538" y="3678238"/>
          <p14:tracePt t="26466" x="3665538" y="3703638"/>
          <p14:tracePt t="26482" x="3665538" y="3740150"/>
          <p14:tracePt t="26498" x="3665538" y="3836988"/>
          <p14:tracePt t="26515" x="3676650" y="4214813"/>
          <p14:tracePt t="26532" x="3676650" y="4506913"/>
          <p14:tracePt t="26548" x="3676650" y="4678363"/>
          <p14:tracePt t="26566" x="3676650" y="4787900"/>
          <p14:tracePt t="26582" x="3676650" y="4824413"/>
          <p14:tracePt t="26598" x="3676650" y="4848225"/>
          <p14:tracePt t="26615" x="3676650" y="4884738"/>
          <p14:tracePt t="26664" x="3676650" y="4957763"/>
          <p14:tracePt t="26682" x="3676650" y="5018088"/>
          <p14:tracePt t="26698" x="3676650" y="5103813"/>
          <p14:tracePt t="26715" x="3665538" y="5213350"/>
          <p14:tracePt t="26732" x="3629025" y="5335588"/>
          <p14:tracePt t="26748" x="3616325" y="5384800"/>
          <p14:tracePt t="26765" x="3592513" y="5408613"/>
          <p14:tracePt t="26782" x="3592513" y="5457825"/>
          <p14:tracePt t="26798" x="3592513" y="5481638"/>
          <p14:tracePt t="26815" x="3592513" y="5494338"/>
          <p14:tracePt t="26866" x="3592513" y="5505450"/>
          <p14:tracePt t="26882" x="3592513" y="5518150"/>
          <p14:tracePt t="27176" x="3567113" y="5518150"/>
          <p14:tracePt t="27184" x="3556000" y="5518150"/>
          <p14:tracePt t="29117" x="3629025" y="5127625"/>
          <p14:tracePt t="29124" x="3629025" y="5116513"/>
          <p14:tracePt t="29132" x="4114800" y="3800475"/>
          <p14:tracePt t="29149" x="4664075" y="1778000"/>
          <p14:tracePt t="29165" x="4894263" y="3286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534C-BF88-E541-B4DF-559ACD9C5196}"/>
              </a:ext>
            </a:extLst>
          </p:cNvPr>
          <p:cNvSpPr txBox="1">
            <a:spLocks/>
          </p:cNvSpPr>
          <p:nvPr/>
        </p:nvSpPr>
        <p:spPr>
          <a:xfrm>
            <a:off x="175886" y="1171158"/>
            <a:ext cx="7422778" cy="6302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Key literature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4D148-0DAF-82C8-8E57-2DD5C1395D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2F6B4D-D716-486F-B4AF-977B86528A9E}" type="slidenum">
              <a:rPr lang="en-GB" smtClean="0"/>
              <a:t>8</a:t>
            </a:fld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173677-A5C6-52A9-08DC-1767688EBC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341522"/>
              </p:ext>
            </p:extLst>
          </p:nvPr>
        </p:nvGraphicFramePr>
        <p:xfrm>
          <a:off x="533400" y="1872860"/>
          <a:ext cx="8153400" cy="4807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513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9352">
        <p159:morph option="byObject"/>
      </p:transition>
    </mc:Choice>
    <mc:Fallback xmlns="">
      <p:transition spd="slow" advTm="1393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>
    <p:ext uri="{3A86A75C-4F4B-4683-9AE1-C65F6400EC91}">
      <p14:laserTraceLst xmlns:p14="http://schemas.microsoft.com/office/powerpoint/2010/main">
        <p14:tracePtLst>
          <p14:tracePt t="20500" x="3957638" y="3190875"/>
          <p14:tracePt t="20507" x="4395788" y="6602413"/>
          <p14:tracePt t="21479" x="1204913" y="3203575"/>
          <p14:tracePt t="21487" x="2203450" y="2400300"/>
          <p14:tracePt t="21498" x="3348038" y="1571625"/>
          <p14:tracePt t="22775" x="8231188" y="60325"/>
          <p14:tracePt t="22798" x="6210300" y="1352550"/>
          <p14:tracePt t="22816" x="3324225" y="2692400"/>
          <p14:tracePt t="22831" x="2568575" y="3033713"/>
          <p14:tracePt t="22848" x="2422525" y="3094038"/>
          <p14:tracePt t="22911" x="2411413" y="3094038"/>
          <p14:tracePt t="22919" x="2422525" y="3070225"/>
          <p14:tracePt t="22932" x="2422525" y="3044825"/>
          <p14:tracePt t="22948" x="2422525" y="3033713"/>
          <p14:tracePt t="22965" x="2435225" y="3021013"/>
          <p14:tracePt t="23007" x="2447925" y="3044825"/>
          <p14:tracePt t="23015" x="2447925" y="3057525"/>
          <p14:tracePt t="23031" x="2447925" y="3094038"/>
          <p14:tracePt t="23032" x="2447925" y="3154363"/>
          <p14:tracePt t="23048" x="2447925" y="3325813"/>
          <p14:tracePt t="23065" x="2447925" y="3448050"/>
          <p14:tracePt t="23081" x="2447925" y="3471863"/>
          <p14:tracePt t="23098" x="2447925" y="3484563"/>
          <p14:tracePt t="23151" x="2447925" y="3495675"/>
          <p14:tracePt t="23165" x="2435225" y="3508375"/>
          <p14:tracePt t="23215" x="2422525" y="3521075"/>
          <p14:tracePt t="23247" x="2398713" y="3521075"/>
          <p14:tracePt t="23265" x="2386013" y="3484563"/>
          <p14:tracePt t="23281" x="2312988" y="3471863"/>
          <p14:tracePt t="23298" x="2312988" y="3398838"/>
          <p14:tracePt t="23315" x="2312988" y="3336925"/>
          <p14:tracePt t="23332" x="2312988" y="3289300"/>
          <p14:tracePt t="23348" x="2312988" y="3263900"/>
          <p14:tracePt t="23365" x="2312988" y="3240088"/>
          <p14:tracePt t="23381" x="2312988" y="3227388"/>
          <p14:tracePt t="23398" x="2325688" y="3227388"/>
          <p14:tracePt t="23399" x="2338388" y="3216275"/>
          <p14:tracePt t="23416" x="2374900" y="3167063"/>
          <p14:tracePt t="23431" x="2398713" y="3130550"/>
          <p14:tracePt t="23432" x="2411413" y="3117850"/>
          <p14:tracePt t="23448" x="2484438" y="3117850"/>
          <p14:tracePt t="23465" x="2605088" y="3057525"/>
          <p14:tracePt t="23481" x="2800350" y="2935288"/>
          <p14:tracePt t="23498" x="2982913" y="2752725"/>
          <p14:tracePt t="23515" x="3201988" y="2546350"/>
          <p14:tracePt t="23531" x="3397250" y="2301875"/>
          <p14:tracePt t="23548" x="3506788" y="2106613"/>
          <p14:tracePt t="23565" x="3530600" y="2009775"/>
          <p14:tracePt t="23647" x="3556000" y="2009775"/>
          <p14:tracePt t="23681" x="3567113" y="2009775"/>
          <p14:tracePt t="23698" x="3762375" y="1985963"/>
          <p14:tracePt t="23715" x="4237038" y="1741488"/>
          <p14:tracePt t="23732" x="5199063" y="1193800"/>
          <p14:tracePt t="23748" x="6294438" y="669925"/>
          <p14:tracePt t="23765" x="7196138" y="231775"/>
          <p14:tracePt t="43283" x="7061200" y="609600"/>
          <p14:tracePt t="43291" x="6635750" y="1169988"/>
          <p14:tracePt t="43299" x="6270625" y="1631950"/>
          <p14:tracePt t="43315" x="5613400" y="2497138"/>
          <p14:tracePt t="43332" x="4930775" y="3325813"/>
          <p14:tracePt t="43348" x="4322763" y="4178300"/>
          <p14:tracePt t="43365" x="3932238" y="4665663"/>
          <p14:tracePt t="43381" x="3676650" y="4908550"/>
          <p14:tracePt t="43398" x="3676650" y="4945063"/>
          <p14:tracePt t="43437" x="3665538" y="4957763"/>
          <p14:tracePt t="43451" x="3640138" y="4957763"/>
          <p14:tracePt t="43465" x="3629025" y="4957763"/>
          <p14:tracePt t="43498" x="3603625" y="4957763"/>
          <p14:tracePt t="43515" x="3494088" y="4957763"/>
          <p14:tracePt t="43516" x="3433763" y="4957763"/>
          <p14:tracePt t="43531" x="3384550" y="4957763"/>
          <p14:tracePt t="43548" x="3152775" y="4957763"/>
          <p14:tracePt t="43565" x="3032125" y="4957763"/>
          <p14:tracePt t="43581" x="2690813" y="4981575"/>
          <p14:tracePt t="43598" x="2386013" y="5030788"/>
          <p14:tracePt t="43614" x="2143125" y="5054600"/>
          <p14:tracePt t="43632" x="2046288" y="5043488"/>
          <p14:tracePt t="43648" x="1984375" y="4970463"/>
          <p14:tracePt t="43665" x="1924050" y="4860925"/>
          <p14:tracePt t="43682" x="1887538" y="4738688"/>
          <p14:tracePt t="43698" x="1851025" y="4556125"/>
          <p14:tracePt t="43699" x="1814513" y="4446588"/>
          <p14:tracePt t="43715" x="1801813" y="4446588"/>
          <p14:tracePt t="43716" x="1801813" y="4397375"/>
          <p14:tracePt t="43732" x="1778000" y="4287838"/>
          <p14:tracePt t="43748" x="1716088" y="4227513"/>
          <p14:tracePt t="43764" x="1692275" y="4178300"/>
          <p14:tracePt t="43781" x="1668463" y="4129088"/>
          <p14:tracePt t="43798" x="1655763" y="4081463"/>
          <p14:tracePt t="43815" x="1631950" y="4056063"/>
          <p14:tracePt t="43832" x="1570038" y="4019550"/>
          <p14:tracePt t="43848" x="1533525" y="3983038"/>
          <p14:tracePt t="43865" x="1473200" y="3922713"/>
          <p14:tracePt t="43882" x="1460500" y="3886200"/>
          <p14:tracePt t="43907" x="1436688" y="3886200"/>
          <p14:tracePt t="43932" x="1423988" y="3886200"/>
          <p14:tracePt t="44003" x="1449388" y="3886200"/>
          <p14:tracePt t="44015" x="1473200" y="3897313"/>
          <p14:tracePt t="44031" x="1497013" y="3910013"/>
          <p14:tracePt t="44048" x="1546225" y="3910013"/>
          <p14:tracePt t="44064" x="1606550" y="3910013"/>
          <p14:tracePt t="44081" x="1655763" y="3922713"/>
          <p14:tracePt t="44098" x="1778000" y="3922713"/>
          <p14:tracePt t="44099" x="1814513" y="3922713"/>
          <p14:tracePt t="44115" x="1887538" y="3946525"/>
          <p14:tracePt t="44131" x="1911350" y="3946525"/>
          <p14:tracePt t="44132" x="1935163" y="3946525"/>
          <p14:tracePt t="44148" x="1984375" y="3946525"/>
          <p14:tracePt t="44165" x="2020888" y="3946525"/>
          <p14:tracePt t="44181" x="2046288" y="3946525"/>
          <p14:tracePt t="44198" x="2070100" y="3946525"/>
          <p14:tracePt t="44215" x="2082800" y="3946525"/>
          <p14:tracePt t="44248" x="2093913" y="3946525"/>
          <p14:tracePt t="44264" x="2130425" y="3946525"/>
          <p14:tracePt t="44282" x="2155825" y="3946525"/>
          <p14:tracePt t="44298" x="2239963" y="3946525"/>
          <p14:tracePt t="44299" x="2265363" y="3946525"/>
          <p14:tracePt t="44315" x="2325688" y="3946525"/>
          <p14:tracePt t="44316" x="2374900" y="3946525"/>
          <p14:tracePt t="44331" x="2435225" y="3946525"/>
          <p14:tracePt t="44332" x="2484438" y="3946525"/>
          <p14:tracePt t="44348" x="2581275" y="3946525"/>
          <p14:tracePt t="44365" x="2630488" y="3946525"/>
          <p14:tracePt t="44382" x="2654300" y="3946525"/>
          <p14:tracePt t="44398" x="2690813" y="3946525"/>
          <p14:tracePt t="44415" x="2727325" y="3946525"/>
          <p14:tracePt t="44432" x="2751138" y="3946525"/>
          <p14:tracePt t="44448" x="2800350" y="3933825"/>
          <p14:tracePt t="44563" x="2813050" y="3922713"/>
          <p14:tracePt t="44843" x="2836863" y="3922713"/>
          <p14:tracePt t="44851" x="2849563" y="3922713"/>
          <p14:tracePt t="44865" x="2873375" y="3922713"/>
          <p14:tracePt t="44881" x="2946400" y="3922713"/>
          <p14:tracePt t="44898" x="2970213" y="3933825"/>
          <p14:tracePt t="44915" x="3019425" y="3933825"/>
          <p14:tracePt t="44931" x="3032125" y="3933825"/>
          <p14:tracePt t="45219" x="3032125" y="3946525"/>
          <p14:tracePt t="45243" x="3079750" y="3946525"/>
          <p14:tracePt t="45251" x="3092450" y="3946525"/>
          <p14:tracePt t="45265" x="3116263" y="3946525"/>
          <p14:tracePt t="45282" x="3165475" y="3946525"/>
          <p14:tracePt t="45283" x="3189288" y="3946525"/>
          <p14:tracePt t="45298" x="3214688" y="3946525"/>
          <p14:tracePt t="45300" x="3225800" y="3946525"/>
          <p14:tracePt t="45315" x="3238500" y="3946525"/>
          <p14:tracePt t="45316" x="3251200" y="3946525"/>
          <p14:tracePt t="45332" x="3275013" y="3946525"/>
          <p14:tracePt t="45333" x="3287713" y="3946525"/>
          <p14:tracePt t="45575" x="3287713" y="3922713"/>
          <p14:tracePt t="45583" x="3287713" y="3873500"/>
          <p14:tracePt t="45599" x="3287713" y="3654425"/>
          <p14:tracePt t="45615" x="3287713" y="3409950"/>
          <p14:tracePt t="45632" x="3178175" y="2801938"/>
          <p14:tracePt t="45648" x="3006725" y="1839913"/>
          <p14:tracePt t="45665" x="2982913" y="1243013"/>
          <p14:tracePt t="45681" x="3079750" y="792163"/>
          <p14:tracePt t="45698" x="3287713" y="365125"/>
          <p14:tracePt t="68188" x="6721475" y="242888"/>
          <p14:tracePt t="68196" x="6051550" y="803275"/>
          <p14:tracePt t="68203" x="5394325" y="1352550"/>
          <p14:tracePt t="68215" x="4700588" y="1803400"/>
          <p14:tracePt t="68231" x="3932238" y="2400300"/>
          <p14:tracePt t="68248" x="3592513" y="2740025"/>
          <p14:tracePt t="68265" x="3506788" y="2838450"/>
          <p14:tracePt t="68281" x="3506788" y="2851150"/>
          <p14:tracePt t="68299" x="3506788" y="2874963"/>
          <p14:tracePt t="68355" x="3506788" y="2887663"/>
          <p14:tracePt t="68364" x="3506788" y="2935288"/>
          <p14:tracePt t="68371" x="3506788" y="2947988"/>
          <p14:tracePt t="68382" x="3506788" y="2997200"/>
          <p14:tracePt t="68398" x="3506788" y="3106738"/>
          <p14:tracePt t="68415" x="3457575" y="3203575"/>
          <p14:tracePt t="68431" x="3300413" y="3557588"/>
          <p14:tracePt t="68448" x="3055938" y="3873500"/>
          <p14:tracePt t="68464" x="2995613" y="3933825"/>
          <p14:tracePt t="68481" x="2982913" y="3946525"/>
          <p14:tracePt t="68498" x="2982913" y="3959225"/>
          <p14:tracePt t="68531" x="2982913" y="3970338"/>
          <p14:tracePt t="68549" x="2970213" y="3983038"/>
          <p14:tracePt t="68565" x="2933700" y="4019550"/>
          <p14:tracePt t="68582" x="2897188" y="4092575"/>
          <p14:tracePt t="68598" x="2849563" y="4154488"/>
          <p14:tracePt t="68615" x="2740025" y="4251325"/>
          <p14:tracePt t="68632" x="2667000" y="4360863"/>
          <p14:tracePt t="68648" x="2568575" y="4483100"/>
          <p14:tracePt t="68665" x="2495550" y="4556125"/>
          <p14:tracePt t="68681" x="2447925" y="4592638"/>
          <p14:tracePt t="68698" x="2435225" y="4603750"/>
          <p14:tracePt t="68715" x="2422525" y="4616450"/>
          <p14:tracePt t="68835" x="2459038" y="4616450"/>
          <p14:tracePt t="68848" x="2471738" y="4616450"/>
          <p14:tracePt t="68865" x="2557463" y="4616450"/>
          <p14:tracePt t="68882" x="2581275" y="4616450"/>
          <p14:tracePt t="68899" x="2605088" y="4616450"/>
          <p14:tracePt t="68915" x="2617788" y="4616450"/>
          <p14:tracePt t="68932" x="2654300" y="4665663"/>
          <p14:tracePt t="68948" x="2690813" y="4725988"/>
          <p14:tracePt t="68964" x="2690813" y="4811713"/>
          <p14:tracePt t="68982" x="2678113" y="4908550"/>
          <p14:tracePt t="68998" x="2654300" y="4970463"/>
          <p14:tracePt t="68999" x="2605088" y="4981575"/>
          <p14:tracePt t="69031" x="2520950" y="5091113"/>
          <p14:tracePt t="69048" x="2520950" y="5103813"/>
          <p14:tracePt t="69065" x="2495550" y="5103813"/>
          <p14:tracePt t="69082" x="2484438" y="5103813"/>
          <p14:tracePt t="69107" x="2459038" y="5103813"/>
          <p14:tracePt t="69139" x="2435225" y="5103813"/>
          <p14:tracePt t="69150" x="2422525" y="5103813"/>
          <p14:tracePt t="69171" x="2411413" y="5103813"/>
          <p14:tracePt t="69187" x="2411413" y="5080000"/>
          <p14:tracePt t="69198" x="2411413" y="5067300"/>
          <p14:tracePt t="69284" x="2411413" y="5054600"/>
          <p14:tracePt t="69291" x="2411413" y="5043488"/>
          <p14:tracePt t="69299" x="2411413" y="5018088"/>
          <p14:tracePt t="69316" x="2411413" y="4981575"/>
          <p14:tracePt t="69332" x="2411413" y="4970463"/>
          <p14:tracePt t="69333" x="2411413" y="4933950"/>
          <p14:tracePt t="69347" x="2471738" y="4908550"/>
          <p14:tracePt t="69365" x="2581275" y="4860925"/>
          <p14:tracePt t="69381" x="2641600" y="4848225"/>
          <p14:tracePt t="69398" x="2751138" y="4811713"/>
          <p14:tracePt t="69415" x="2800350" y="4811713"/>
          <p14:tracePt t="69475" x="2813050" y="4811713"/>
          <p14:tracePt t="69483" x="2824163" y="4811713"/>
          <p14:tracePt t="69683" x="2836863" y="4799013"/>
          <p14:tracePt t="69707" x="2849563" y="4762500"/>
          <p14:tracePt t="69715" x="2873375" y="4762500"/>
          <p14:tracePt t="69723" x="2897188" y="4762500"/>
          <p14:tracePt t="69748" x="2982913" y="4714875"/>
          <p14:tracePt t="69765" x="3006725" y="4678363"/>
          <p14:tracePt t="69781" x="3006725" y="4665663"/>
          <p14:tracePt t="69799" x="3019425" y="4665663"/>
          <p14:tracePt t="69971" x="3032125" y="4665663"/>
          <p14:tracePt t="69987" x="3032125" y="4678363"/>
          <p14:tracePt t="69998" x="3032125" y="4689475"/>
          <p14:tracePt t="70015" x="3032125" y="4714875"/>
          <p14:tracePt t="70085" x="3043238" y="4725988"/>
          <p14:tracePt t="70116" x="3068638" y="4725988"/>
          <p14:tracePt t="70123" x="3079750" y="4725988"/>
          <p14:tracePt t="70148" x="3092450" y="4725988"/>
          <p14:tracePt t="70165" x="3105150" y="4725988"/>
          <p14:tracePt t="70431" x="3128963" y="4725988"/>
          <p14:tracePt t="70439" x="3141663" y="4725988"/>
          <p14:tracePt t="70840" x="3165475" y="4725988"/>
          <p14:tracePt t="70847" x="3178175" y="4725988"/>
          <p14:tracePt t="70883" x="3189288" y="4725988"/>
          <p14:tracePt t="70891" x="3201988" y="4725988"/>
          <p14:tracePt t="70947" x="3225800" y="4725988"/>
          <p14:tracePt t="70955" x="3238500" y="4725988"/>
          <p14:tracePt t="70979" x="3262313" y="4725988"/>
          <p14:tracePt t="70987" x="3275013" y="4725988"/>
          <p14:tracePt t="71011" x="3287713" y="4725988"/>
          <p14:tracePt t="71019" x="3300413" y="4725988"/>
          <p14:tracePt t="71295" x="3324225" y="4725988"/>
          <p14:tracePt t="71303" x="3336925" y="4725988"/>
          <p14:tracePt t="71375" x="3360738" y="4725988"/>
          <p14:tracePt t="71383" x="3373438" y="4725988"/>
          <p14:tracePt t="71439" x="3384550" y="4725988"/>
          <p14:tracePt t="71447" x="3409950" y="4725988"/>
          <p14:tracePt t="71487" x="3421063" y="4725988"/>
          <p14:tracePt t="71503" x="3433763" y="4725988"/>
          <p14:tracePt t="71520" x="3446463" y="4725988"/>
          <p14:tracePt t="71531" x="3457575" y="4738688"/>
          <p14:tracePt t="71548" x="3482975" y="4738688"/>
          <p14:tracePt t="71582" x="3519488" y="4775200"/>
          <p14:tracePt t="71599" x="3592513" y="4799013"/>
          <p14:tracePt t="71615" x="3652838" y="4835525"/>
          <p14:tracePt t="71631" x="3665538" y="4848225"/>
          <p14:tracePt t="71633" x="3702050" y="4860925"/>
          <p14:tracePt t="71648" x="3786188" y="4897438"/>
          <p14:tracePt t="71665" x="3859213" y="4921250"/>
          <p14:tracePt t="71681" x="3921125" y="4921250"/>
          <p14:tracePt t="71698" x="3968750" y="4921250"/>
          <p14:tracePt t="71715" x="4017963" y="4921250"/>
          <p14:tracePt t="71716" x="4041775" y="4921250"/>
          <p14:tracePt t="71731" x="4067175" y="4908550"/>
          <p14:tracePt t="71732" x="4078288" y="4897438"/>
          <p14:tracePt t="71935" x="4114800" y="4884738"/>
          <p14:tracePt t="71943" x="4127500" y="4884738"/>
          <p14:tracePt t="71951" x="4176713" y="4884738"/>
          <p14:tracePt t="71965" x="4213225" y="4884738"/>
          <p14:tracePt t="71981" x="4333875" y="4824413"/>
          <p14:tracePt t="71998" x="4456113" y="4762500"/>
          <p14:tracePt t="72000" x="4492625" y="4738688"/>
          <p14:tracePt t="72015" x="4505325" y="4738688"/>
          <p14:tracePt t="72048" x="4529138" y="4714875"/>
          <p14:tracePt t="72065" x="4541838" y="4702175"/>
          <p14:tracePt t="72160" x="4591050" y="4702175"/>
          <p14:tracePt t="72170" x="4614863" y="4702175"/>
          <p14:tracePt t="72182" x="4664075" y="4702175"/>
          <p14:tracePt t="72199" x="4748213" y="4702175"/>
          <p14:tracePt t="72215" x="4797425" y="4702175"/>
          <p14:tracePt t="72232" x="4846638" y="4702175"/>
          <p14:tracePt t="72248" x="4883150" y="4702175"/>
          <p14:tracePt t="72265" x="4906963" y="4702175"/>
          <p14:tracePt t="72335" x="4919663" y="4702175"/>
          <p14:tracePt t="72351" x="4919663" y="4725988"/>
          <p14:tracePt t="72359" x="4919663" y="4738688"/>
          <p14:tracePt t="72399" x="4919663" y="4762500"/>
          <p14:tracePt t="72463" x="4930775" y="4775200"/>
          <p14:tracePt t="72495" x="4943475" y="4775200"/>
          <p14:tracePt t="72503" x="4956175" y="4775200"/>
          <p14:tracePt t="72514" x="4979988" y="4775200"/>
          <p14:tracePt t="72547" x="4992688" y="4775200"/>
          <p14:tracePt t="72565" x="5003800" y="4775200"/>
          <p14:tracePt t="72598" x="5016500" y="4787900"/>
          <p14:tracePt t="72643" x="5053013" y="4799013"/>
          <p14:tracePt t="72651" x="5065713" y="4799013"/>
          <p14:tracePt t="72665" x="5089525" y="4824413"/>
          <p14:tracePt t="72681" x="5138738" y="4824413"/>
          <p14:tracePt t="72698" x="5211763" y="4824413"/>
          <p14:tracePt t="72699" x="5222875" y="4824413"/>
          <p14:tracePt t="72715" x="5284788" y="4824413"/>
          <p14:tracePt t="72716" x="5321300" y="4824413"/>
          <p14:tracePt t="72731" x="5357813" y="4824413"/>
          <p14:tracePt t="72748" x="5478463" y="4824413"/>
          <p14:tracePt t="72781" x="5514975" y="4824413"/>
          <p14:tracePt t="72798" x="5527675" y="4811713"/>
          <p14:tracePt t="73271" x="5527675" y="4787900"/>
          <p14:tracePt t="73279" x="5527675" y="4775200"/>
          <p14:tracePt t="73319" x="5527675" y="4762500"/>
          <p14:tracePt t="73331" x="5527675" y="4751388"/>
          <p14:tracePt t="73351" x="5527675" y="4725988"/>
          <p14:tracePt t="73365" x="5527675" y="4714875"/>
          <p14:tracePt t="73381" x="5527675" y="4678363"/>
          <p14:tracePt t="73479" x="5527675" y="4665663"/>
          <p14:tracePt t="73487" x="5527675" y="4652963"/>
          <p14:tracePt t="73514" x="5527675" y="4616450"/>
          <p14:tracePt t="73531" x="5527675" y="4592638"/>
          <p14:tracePt t="73548" x="5540375" y="4506913"/>
          <p14:tracePt t="73565" x="5686425" y="4348163"/>
          <p14:tracePt t="73582" x="5918200" y="4129088"/>
          <p14:tracePt t="73583" x="6051550" y="4006850"/>
          <p14:tracePt t="73598" x="6184900" y="3897313"/>
          <p14:tracePt t="73599" x="6330950" y="3751263"/>
          <p14:tracePt t="73615" x="6635750" y="3252788"/>
          <p14:tracePt t="73631" x="7013575" y="2265363"/>
          <p14:tracePt t="73647" x="7219950" y="1254125"/>
          <p14:tracePt t="73665" x="7354888" y="450850"/>
          <p14:tracePt t="87991" x="8401050" y="206375"/>
          <p14:tracePt t="87999" x="7853363" y="633413"/>
          <p14:tracePt t="88014" x="7329488" y="1084263"/>
          <p14:tracePt t="88016" x="6867525" y="1498600"/>
          <p14:tracePt t="88031" x="6502400" y="1803400"/>
          <p14:tracePt t="88032" x="6246813" y="2082800"/>
          <p14:tracePt t="88049" x="6088063" y="2327275"/>
          <p14:tracePt t="88065" x="5819775" y="2740025"/>
          <p14:tracePt t="88082" x="5624513" y="3081338"/>
          <p14:tracePt t="88098" x="5467350" y="3386138"/>
          <p14:tracePt t="88115" x="5381625" y="3605213"/>
          <p14:tracePt t="88116" x="5368925" y="3605213"/>
          <p14:tracePt t="88132" x="5345113" y="3630613"/>
          <p14:tracePt t="88133" x="5332413" y="3641725"/>
          <p14:tracePt t="88183" x="5332413" y="3605213"/>
          <p14:tracePt t="88191" x="5357813" y="3532188"/>
          <p14:tracePt t="88199" x="5405438" y="3373438"/>
          <p14:tracePt t="88216" x="5881688" y="2874963"/>
          <p14:tracePt t="88231" x="6526213" y="2473325"/>
          <p14:tracePt t="88233" x="7256463" y="1973263"/>
          <p14:tracePt t="115616" x="6732588" y="1339850"/>
          <p14:tracePt t="115632" x="5954713" y="2436813"/>
          <p14:tracePt t="115648" x="5491163" y="3179763"/>
          <p14:tracePt t="115664" x="5357813" y="3532188"/>
          <p14:tracePt t="115682" x="5332413" y="3678238"/>
          <p14:tracePt t="115698" x="5332413" y="3727450"/>
          <p14:tracePt t="115715" x="5332413" y="3751263"/>
          <p14:tracePt t="115766" x="5321300" y="3763963"/>
          <p14:tracePt t="115824" x="5295900" y="3763963"/>
          <p14:tracePt t="115832" x="5284788" y="3763963"/>
          <p14:tracePt t="115839" x="5248275" y="3763963"/>
          <p14:tracePt t="115848" x="5211763" y="3763963"/>
          <p14:tracePt t="115865" x="4992688" y="3922713"/>
          <p14:tracePt t="115881" x="4700588" y="4227513"/>
          <p14:tracePt t="115898" x="4333875" y="4652963"/>
          <p14:tracePt t="115915" x="4005263" y="5273675"/>
          <p14:tracePt t="115931" x="3749675" y="5749925"/>
          <p14:tracePt t="115948" x="3603625" y="6042025"/>
          <p14:tracePt t="115965" x="3530600" y="6200775"/>
          <p14:tracePt t="115981" x="3530600" y="6248400"/>
          <p14:tracePt t="116047" x="3530600" y="6200775"/>
          <p14:tracePt t="116055" x="3530600" y="6164263"/>
          <p14:tracePt t="116065" x="3530600" y="6091238"/>
          <p14:tracePt t="116082" x="3530600" y="5870575"/>
          <p14:tracePt t="116098" x="3530600" y="5578475"/>
          <p14:tracePt t="116115" x="3494088" y="5348288"/>
          <p14:tracePt t="116131" x="3373438" y="5127625"/>
          <p14:tracePt t="116148" x="3225800" y="4921250"/>
          <p14:tracePt t="116165" x="3032125" y="4824413"/>
          <p14:tracePt t="116182" x="2849563" y="4775200"/>
          <p14:tracePt t="116183" x="2824163" y="4775200"/>
          <p14:tracePt t="116198" x="2763838" y="4775200"/>
          <p14:tracePt t="116199" x="2740025" y="4787900"/>
          <p14:tracePt t="116215" x="2678113" y="4848225"/>
          <p14:tracePt t="116231" x="2435225" y="5054600"/>
          <p14:tracePt t="116248" x="2252663" y="5299075"/>
          <p14:tracePt t="116265" x="2082800" y="5724525"/>
          <p14:tracePt t="116282" x="1984375" y="6188075"/>
          <p14:tracePt t="116298" x="1947863" y="6565900"/>
          <p14:tracePt t="116315" x="1947863" y="6735763"/>
          <p14:tracePt t="116331" x="1947863" y="6797675"/>
          <p14:tracePt t="116348" x="1973263" y="6834188"/>
          <p14:tracePt t="116365" x="2009775" y="6834188"/>
          <p14:tracePt t="117219" x="2654300" y="6724650"/>
          <p14:tracePt t="117232" x="2690813" y="6578600"/>
          <p14:tracePt t="117248" x="2714625" y="6164263"/>
          <p14:tracePt t="117265" x="2714625" y="5651500"/>
          <p14:tracePt t="117281" x="2690813" y="5116513"/>
          <p14:tracePt t="117298" x="2520950" y="4470400"/>
          <p14:tracePt t="117299" x="2422525" y="4117975"/>
          <p14:tracePt t="117315" x="2362200" y="3873500"/>
          <p14:tracePt t="117317" x="2265363" y="3557588"/>
          <p14:tracePt t="117331" x="2203450" y="3313113"/>
          <p14:tracePt t="117332" x="2143125" y="3081338"/>
          <p14:tracePt t="117348" x="2033588" y="2801938"/>
          <p14:tracePt t="117365" x="1898650" y="2582863"/>
          <p14:tracePt t="117381" x="1778000" y="2363788"/>
          <p14:tracePt t="117398" x="1606550" y="2143125"/>
          <p14:tracePt t="117415" x="1423988" y="1900238"/>
          <p14:tracePt t="117432" x="1350963" y="1766888"/>
          <p14:tracePt t="117448" x="1314450" y="1717675"/>
          <p14:tracePt t="117465" x="1303338" y="1668463"/>
          <p14:tracePt t="117482" x="1303338" y="1631950"/>
          <p14:tracePt t="117483" x="1303338" y="1595438"/>
          <p14:tracePt t="117498" x="1266825" y="1535113"/>
          <p14:tracePt t="117499" x="1266825" y="1498600"/>
          <p14:tracePt t="117531" x="1266825" y="1133475"/>
          <p14:tracePt t="117548" x="1350963" y="657225"/>
          <p14:tracePt t="117565" x="1436688" y="450850"/>
          <p14:tracePt t="117582" x="1533525" y="1825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534C-BF88-E541-B4DF-559ACD9C5196}"/>
              </a:ext>
            </a:extLst>
          </p:cNvPr>
          <p:cNvSpPr txBox="1">
            <a:spLocks/>
          </p:cNvSpPr>
          <p:nvPr/>
        </p:nvSpPr>
        <p:spPr>
          <a:xfrm>
            <a:off x="175886" y="1171158"/>
            <a:ext cx="7422778" cy="6302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4D148-0DAF-82C8-8E57-2DD5C1395D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2F6B4D-D716-486F-B4AF-977B86528A9E}" type="slidenum">
              <a:rPr lang="en-GB" smtClean="0"/>
              <a:t>9</a:t>
            </a:fld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F4F0290-4F6F-2AB4-7D6D-249E9F31B1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1115565"/>
              </p:ext>
            </p:extLst>
          </p:nvPr>
        </p:nvGraphicFramePr>
        <p:xfrm>
          <a:off x="373223" y="1841284"/>
          <a:ext cx="8360229" cy="4858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050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5898">
        <p159:morph option="byObject"/>
      </p:transition>
    </mc:Choice>
    <mc:Fallback xmlns="">
      <p:transition spd="slow" advTm="1858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>
    <p:ext uri="{3A86A75C-4F4B-4683-9AE1-C65F6400EC91}">
      <p14:laserTraceLst xmlns:p14="http://schemas.microsoft.com/office/powerpoint/2010/main">
        <p14:tracePtLst>
          <p14:tracePt t="18" x="2386013" y="2765425"/>
          <p14:tracePt t="605" x="2374900" y="2752725"/>
          <p14:tracePt t="621" x="3092450" y="2022475"/>
          <p14:tracePt t="633" x="3848100" y="1157288"/>
          <p14:tracePt t="650" x="4773613" y="36513"/>
          <p14:tracePt t="6201" x="6465888" y="195263"/>
          <p14:tracePt t="6209" x="6526213" y="438150"/>
          <p14:tracePt t="6217" x="6562725" y="596900"/>
          <p14:tracePt t="6233" x="6562725" y="620713"/>
          <p14:tracePt t="6234" x="6550025" y="682625"/>
          <p14:tracePt t="6249" x="6330950" y="925513"/>
          <p14:tracePt t="6267" x="6015038" y="1243013"/>
          <p14:tracePt t="6283" x="5832475" y="1389063"/>
          <p14:tracePt t="6300" x="5697538" y="1522413"/>
          <p14:tracePt t="6317" x="5564188" y="1693863"/>
          <p14:tracePt t="6333" x="5321300" y="1887538"/>
          <p14:tracePt t="6350" x="4565650" y="2241550"/>
          <p14:tracePt t="6366" x="3457575" y="2776538"/>
          <p14:tracePt t="6386" x="2581275" y="3289300"/>
          <p14:tracePt t="6400" x="2568575" y="3300413"/>
          <p14:tracePt t="6417" x="2398713" y="3300413"/>
          <p14:tracePt t="6433" x="2338388" y="3300413"/>
          <p14:tracePt t="6435" x="2289175" y="3300413"/>
          <p14:tracePt t="6449" x="2119313" y="3300413"/>
          <p14:tracePt t="6466" x="1960563" y="3300413"/>
          <p14:tracePt t="6483" x="1935163" y="3300413"/>
          <p14:tracePt t="6500" x="1887538" y="3289300"/>
          <p14:tracePt t="6516" x="1851025" y="3276600"/>
          <p14:tracePt t="6533" x="1814513" y="3252788"/>
          <p14:tracePt t="6549" x="1728788" y="3203575"/>
          <p14:tracePt t="6567" x="1692275" y="3154363"/>
          <p14:tracePt t="6583" x="1643063" y="3154363"/>
          <p14:tracePt t="6600" x="1631950" y="3154363"/>
          <p14:tracePt t="6674" x="1619250" y="3143250"/>
          <p14:tracePt t="17989" x="1655763" y="3130550"/>
          <p14:tracePt t="17997" x="1668463" y="3130550"/>
          <p14:tracePt t="18005" x="1874838" y="3094038"/>
          <p14:tracePt t="18016" x="2046288" y="3057525"/>
          <p14:tracePt t="18033" x="2447925" y="2935288"/>
          <p14:tracePt t="18049" x="2970213" y="2740025"/>
          <p14:tracePt t="18066" x="3725863" y="2217738"/>
          <p14:tracePt t="18083" x="4602163" y="1717675"/>
          <p14:tracePt t="18085" x="4930775" y="1535113"/>
          <p14:tracePt t="18100" x="5186363" y="1449388"/>
          <p14:tracePt t="18101" x="5345113" y="1400175"/>
          <p14:tracePt t="18116" x="5467350" y="1363663"/>
          <p14:tracePt t="18117" x="5551488" y="1339850"/>
          <p14:tracePt t="18133" x="5613400" y="1327150"/>
          <p14:tracePt t="18134" x="5613400" y="1316038"/>
          <p14:tracePt t="18150" x="5624513" y="1303338"/>
          <p14:tracePt t="18341" x="5649913" y="1303338"/>
          <p14:tracePt t="18349" x="5673725" y="1303338"/>
          <p14:tracePt t="18366" x="5770563" y="1303338"/>
          <p14:tracePt t="18383" x="5929313" y="1181100"/>
          <p14:tracePt t="18400" x="6064250" y="1060450"/>
          <p14:tracePt t="18416" x="6270625" y="828675"/>
          <p14:tracePt t="18433" x="6526213" y="560388"/>
          <p14:tracePt t="18449" x="6696075" y="328613"/>
          <p14:tracePt t="18467" x="6794500" y="158750"/>
          <p14:tracePt t="18483" x="6927850" y="49213"/>
          <p14:tracePt t="18484" x="6951663" y="23813"/>
          <p14:tracePt t="18499" x="6964363" y="12700"/>
          <p14:tracePt t="33692" x="8242300" y="414338"/>
          <p14:tracePt t="33700" x="7986713" y="693738"/>
          <p14:tracePt t="33717" x="7743825" y="962025"/>
          <p14:tracePt t="33718" x="7585075" y="1108075"/>
          <p14:tracePt t="33733" x="7451725" y="1243013"/>
          <p14:tracePt t="33734" x="7329488" y="1352550"/>
          <p14:tracePt t="33750" x="7146925" y="1558925"/>
          <p14:tracePt t="33766" x="7110413" y="1657350"/>
          <p14:tracePt t="33783" x="7086600" y="1704975"/>
          <p14:tracePt t="33800" x="7013575" y="1803400"/>
          <p14:tracePt t="33817" x="6940550" y="1814513"/>
          <p14:tracePt t="33833" x="6878638" y="1887538"/>
          <p14:tracePt t="33849" x="6781800" y="1960563"/>
          <p14:tracePt t="33868" x="6696075" y="1997075"/>
          <p14:tracePt t="33869" x="6575425" y="2046288"/>
          <p14:tracePt t="33883" x="6392863" y="2168525"/>
          <p14:tracePt t="33884" x="6197600" y="2290763"/>
          <p14:tracePt t="33900" x="5868988" y="2411413"/>
          <p14:tracePt t="33901" x="5600700" y="2520950"/>
          <p14:tracePt t="33917" x="5113338" y="2667000"/>
          <p14:tracePt t="33933" x="5040313" y="2667000"/>
          <p14:tracePt t="33950" x="4943475" y="2703513"/>
          <p14:tracePt t="33973" x="4919663" y="2728913"/>
          <p14:tracePt t="33984" x="4906963" y="2740025"/>
          <p14:tracePt t="34016" x="4906963" y="2776538"/>
          <p14:tracePt t="34053" x="4894263" y="2789238"/>
          <p14:tracePt t="34067" x="4883150" y="2789238"/>
          <p14:tracePt t="34083" x="4833938" y="2801938"/>
          <p14:tracePt t="34084" x="4810125" y="2825750"/>
          <p14:tracePt t="34100" x="4737100" y="2851150"/>
          <p14:tracePt t="34101" x="4675188" y="2862263"/>
          <p14:tracePt t="34117" x="4516438" y="2911475"/>
          <p14:tracePt t="34133" x="4406900" y="2971800"/>
          <p14:tracePt t="34149" x="4370388" y="2971800"/>
          <p14:tracePt t="34238" x="4383088" y="2971800"/>
          <p14:tracePt t="34245" x="4432300" y="2971800"/>
          <p14:tracePt t="34253" x="4505325" y="2971800"/>
          <p14:tracePt t="34267" x="4578350" y="2971800"/>
          <p14:tracePt t="34283" x="4675188" y="2971800"/>
          <p14:tracePt t="34284" x="4748213" y="2971800"/>
          <p14:tracePt t="34301" x="4833938" y="2984500"/>
          <p14:tracePt t="34317" x="4930775" y="3021013"/>
          <p14:tracePt t="34333" x="4943475" y="3021013"/>
          <p14:tracePt t="34334" x="5003800" y="3021013"/>
          <p14:tracePt t="34350" x="5029200" y="3021013"/>
          <p14:tracePt t="34367" x="5076825" y="3044825"/>
          <p14:tracePt t="34437" x="5040313" y="3044825"/>
          <p14:tracePt t="34444" x="5029200" y="3044825"/>
          <p14:tracePt t="34453" x="4979988" y="3044825"/>
          <p14:tracePt t="34466" x="4870450" y="3044825"/>
          <p14:tracePt t="34483" x="4492625" y="2960688"/>
          <p14:tracePt t="34500" x="3835400" y="2924175"/>
          <p14:tracePt t="34517" x="3592513" y="2911475"/>
          <p14:tracePt t="34533" x="3519488" y="2911475"/>
          <p14:tracePt t="34534" x="3494088" y="2911475"/>
          <p14:tracePt t="34550" x="3470275" y="2898775"/>
          <p14:tracePt t="34597" x="3482975" y="2887663"/>
          <p14:tracePt t="34616" x="3530600" y="2887663"/>
          <p14:tracePt t="34633" x="3640138" y="2898775"/>
          <p14:tracePt t="34650" x="3749675" y="2935288"/>
          <p14:tracePt t="34666" x="3848100" y="2935288"/>
          <p14:tracePt t="34683" x="3968750" y="2935288"/>
          <p14:tracePt t="34684" x="4114800" y="2935288"/>
          <p14:tracePt t="34700" x="4249738" y="2862263"/>
          <p14:tracePt t="34717" x="4967288" y="2400300"/>
          <p14:tracePt t="34734" x="5613400" y="1985963"/>
          <p14:tracePt t="34750" x="6100763" y="1558925"/>
          <p14:tracePt t="34766" x="6465888" y="1157288"/>
          <p14:tracePt t="34783" x="6757988" y="742950"/>
          <p14:tracePt t="34800" x="7000875" y="427038"/>
          <p14:tracePt t="34817" x="7146925" y="206375"/>
          <p14:tracePt t="54645" x="8474075" y="109538"/>
          <p14:tracePt t="54653" x="8315325" y="268288"/>
          <p14:tracePt t="54661" x="8158163" y="401638"/>
          <p14:tracePt t="54669" x="8048625" y="523875"/>
          <p14:tracePt t="54683" x="8048625" y="536575"/>
          <p14:tracePt t="54684" x="8035925" y="560388"/>
          <p14:tracePt t="54716" x="8012113" y="596900"/>
          <p14:tracePt t="54733" x="7999413" y="596900"/>
          <p14:tracePt t="54766" x="7986713" y="609600"/>
          <p14:tracePt t="54801" x="7986713" y="657225"/>
          <p14:tracePt t="54816" x="7975600" y="755650"/>
          <p14:tracePt t="54833" x="7939088" y="852488"/>
          <p14:tracePt t="54834" x="7866063" y="950913"/>
          <p14:tracePt t="54850" x="7670800" y="1279525"/>
          <p14:tracePt t="54866" x="7524750" y="1730375"/>
          <p14:tracePt t="54883" x="7402513" y="2106613"/>
          <p14:tracePt t="54900" x="7378700" y="2314575"/>
          <p14:tracePt t="54917" x="7342188" y="2473325"/>
          <p14:tracePt t="54933" x="7318375" y="2557463"/>
          <p14:tracePt t="54950" x="7281863" y="2643188"/>
          <p14:tracePt t="54966" x="7245350" y="2655888"/>
          <p14:tracePt t="54983" x="7232650" y="2667000"/>
          <p14:tracePt t="55000" x="7208838" y="2716213"/>
          <p14:tracePt t="55000" x="7196138" y="2752725"/>
          <p14:tracePt t="55018" x="7123113" y="2752725"/>
          <p14:tracePt t="55033" x="7061200" y="2789238"/>
          <p14:tracePt t="55034" x="6977063" y="2838450"/>
          <p14:tracePt t="55050" x="6805613" y="2960688"/>
          <p14:tracePt t="55066" x="6672263" y="3057525"/>
          <p14:tracePt t="55083" x="6611938" y="3106738"/>
          <p14:tracePt t="55100" x="6575425" y="3130550"/>
          <p14:tracePt t="55116" x="6562725" y="3130550"/>
          <p14:tracePt t="55173" x="6550025" y="3143250"/>
          <p14:tracePt t="55183" x="6550025" y="3154363"/>
          <p14:tracePt t="55200" x="6659563" y="3216275"/>
          <p14:tracePt t="55216" x="6745288" y="3227388"/>
          <p14:tracePt t="55233" x="6904038" y="3252788"/>
          <p14:tracePt t="55250" x="6927850" y="3276600"/>
          <p14:tracePt t="55266" x="7000875" y="3276600"/>
          <p14:tracePt t="55283" x="7073900" y="3276600"/>
          <p14:tracePt t="55299" x="7134225" y="3276600"/>
          <p14:tracePt t="55317" x="7196138" y="3263900"/>
          <p14:tracePt t="55334" x="7208838" y="3252788"/>
          <p14:tracePt t="55350" x="7232650" y="3240088"/>
          <p14:tracePt t="55366" x="7269163" y="3216275"/>
          <p14:tracePt t="55383" x="7305675" y="3203575"/>
          <p14:tracePt t="55400" x="7329488" y="3179763"/>
          <p14:tracePt t="55416" x="7378700" y="3130550"/>
          <p14:tracePt t="55433" x="7391400" y="3130550"/>
          <p14:tracePt t="55493" x="7391400" y="3117850"/>
          <p14:tracePt t="55501" x="7354888" y="3106738"/>
          <p14:tracePt t="55517" x="7305675" y="3094038"/>
          <p14:tracePt t="55533" x="7073900" y="3070225"/>
          <p14:tracePt t="55550" x="6586538" y="2984500"/>
          <p14:tracePt t="55567" x="6148388" y="2911475"/>
          <p14:tracePt t="55583" x="5843588" y="2814638"/>
          <p14:tracePt t="55600" x="5746750" y="2801938"/>
          <p14:tracePt t="55665" x="5759450" y="2801938"/>
          <p14:tracePt t="55673" x="5807075" y="2801938"/>
          <p14:tracePt t="55683" x="5881688" y="2851150"/>
          <p14:tracePt t="55699" x="5881688" y="2887663"/>
          <p14:tracePt t="55716" x="5929313" y="2947988"/>
          <p14:tracePt t="55733" x="6038850" y="2984500"/>
          <p14:tracePt t="55749" x="6100763" y="2997200"/>
          <p14:tracePt t="55766" x="6173788" y="2997200"/>
          <p14:tracePt t="55783" x="6294438" y="2997200"/>
          <p14:tracePt t="55800" x="6403975" y="2960688"/>
          <p14:tracePt t="55801" x="6453188" y="2947988"/>
          <p14:tracePt t="55817" x="6526213" y="2924175"/>
          <p14:tracePt t="55833" x="6562725" y="2911475"/>
          <p14:tracePt t="55977" x="6538913" y="2874963"/>
          <p14:tracePt t="55985" x="6477000" y="2874963"/>
          <p14:tracePt t="55993" x="6416675" y="2851150"/>
          <p14:tracePt t="56001" x="6367463" y="2838450"/>
          <p14:tracePt t="56017" x="6148388" y="2765425"/>
          <p14:tracePt t="56033" x="5905500" y="2703513"/>
          <p14:tracePt t="56050" x="5649913" y="2655888"/>
          <p14:tracePt t="56067" x="5613400" y="2619375"/>
          <p14:tracePt t="56099" x="5576888" y="2619375"/>
          <p14:tracePt t="56169" x="5588000" y="2619375"/>
          <p14:tracePt t="56177" x="5613400" y="2619375"/>
          <p14:tracePt t="56185" x="5637213" y="2619375"/>
          <p14:tracePt t="56199" x="5697538" y="2667000"/>
          <p14:tracePt t="56217" x="5832475" y="2728913"/>
          <p14:tracePt t="56233" x="5942013" y="2740025"/>
          <p14:tracePt t="56250" x="5991225" y="2752725"/>
          <p14:tracePt t="56266" x="6038850" y="2752725"/>
          <p14:tracePt t="56283" x="6075363" y="2752725"/>
          <p14:tracePt t="56300" x="6088063" y="2752725"/>
          <p14:tracePt t="56316" x="6100763" y="2752725"/>
          <p14:tracePt t="56333" x="6111875" y="2752725"/>
          <p14:tracePt t="59078" x="6111875" y="2716213"/>
          <p14:tracePt t="59085" x="6111875" y="2703513"/>
          <p14:tracePt t="59093" x="6161088" y="2557463"/>
          <p14:tracePt t="59117" x="6270625" y="2046288"/>
          <p14:tracePt t="59133" x="6294438" y="1851025"/>
          <p14:tracePt t="59134" x="6330950" y="1657350"/>
          <p14:tracePt t="59150" x="6367463" y="1400175"/>
          <p14:tracePt t="59166" x="6367463" y="1181100"/>
          <p14:tracePt t="59183" x="6367463" y="1011238"/>
          <p14:tracePt t="59200" x="6367463" y="852488"/>
          <p14:tracePt t="59216" x="6367463" y="755650"/>
          <p14:tracePt t="59233" x="6367463" y="682625"/>
          <p14:tracePt t="59250" x="6367463" y="646113"/>
          <p14:tracePt t="59266" x="6356350" y="536575"/>
          <p14:tracePt t="59284" x="6356350" y="463550"/>
          <p14:tracePt t="59285" x="6319838" y="401638"/>
          <p14:tracePt t="59300" x="6319838" y="390525"/>
          <p14:tracePt t="59300" x="6319838" y="328613"/>
          <p14:tracePt t="59317" x="6319838" y="255588"/>
          <p14:tracePt t="59333" x="6319838" y="231775"/>
          <p14:tracePt t="59334" x="6319838" y="169863"/>
          <p14:tracePt t="59350" x="6319838" y="60325"/>
          <p14:tracePt t="59366" x="6319838" y="0"/>
          <p14:tracePt t="69242" x="8278813" y="12700"/>
          <p14:tracePt t="69249" x="7866063" y="377825"/>
          <p14:tracePt t="69257" x="7488238" y="719138"/>
          <p14:tracePt t="69266" x="7183438" y="950913"/>
          <p14:tracePt t="69284" x="6684963" y="1352550"/>
          <p14:tracePt t="69299" x="6392863" y="1644650"/>
          <p14:tracePt t="69317" x="6148388" y="1814513"/>
          <p14:tracePt t="69333" x="5965825" y="1997075"/>
          <p14:tracePt t="69349" x="5759450" y="2179638"/>
          <p14:tracePt t="69367" x="5540375" y="2387600"/>
          <p14:tracePt t="69383" x="5259388" y="2643188"/>
          <p14:tracePt t="69399" x="4383088" y="3106738"/>
          <p14:tracePt t="69418" x="3397250" y="3594100"/>
          <p14:tracePt t="69433" x="3201988" y="3690938"/>
          <p14:tracePt t="69434" x="3019425" y="3751263"/>
          <p14:tracePt t="69450" x="2897188" y="3787775"/>
          <p14:tracePt t="69466" x="2860675" y="3787775"/>
          <p14:tracePt t="69521" x="2813050" y="3787775"/>
          <p14:tracePt t="69533" x="2800350" y="3787775"/>
          <p14:tracePt t="69550" x="2690813" y="3836988"/>
          <p14:tracePt t="69567" x="2544763" y="3959225"/>
          <p14:tracePt t="69583" x="2130425" y="4287838"/>
          <p14:tracePt t="69600" x="1582738" y="4640263"/>
          <p14:tracePt t="69601" x="1423988" y="4799013"/>
          <p14:tracePt t="69617" x="1303338" y="4957763"/>
          <p14:tracePt t="69618" x="1217613" y="5054600"/>
          <p14:tracePt t="69633" x="1181100" y="5140325"/>
          <p14:tracePt t="69634" x="1084263" y="5226050"/>
          <p14:tracePt t="69650" x="1058863" y="5335588"/>
          <p14:tracePt t="69666" x="1084263" y="5372100"/>
          <p14:tracePt t="69683" x="1108075" y="5384800"/>
          <p14:tracePt t="69700" x="1120775" y="5384800"/>
          <p14:tracePt t="69716" x="1181100" y="5384800"/>
          <p14:tracePt t="69733" x="1290638" y="5311775"/>
          <p14:tracePt t="69750" x="1423988" y="5200650"/>
          <p14:tracePt t="69767" x="1509713" y="5116513"/>
          <p14:tracePt t="69783" x="1595438" y="5043488"/>
          <p14:tracePt t="69800" x="1668463" y="4994275"/>
          <p14:tracePt t="69801" x="1704975" y="4994275"/>
          <p14:tracePt t="69816" x="1765300" y="4994275"/>
          <p14:tracePt t="69833" x="1814513" y="4994275"/>
          <p14:tracePt t="69850" x="1838325" y="4994275"/>
          <p14:tracePt t="69866" x="1911350" y="4994275"/>
          <p14:tracePt t="69883" x="1997075" y="4994275"/>
          <p14:tracePt t="69900" x="2070100" y="4994275"/>
          <p14:tracePt t="69916" x="2155825" y="4970463"/>
          <p14:tracePt t="69933" x="2216150" y="4970463"/>
          <p14:tracePt t="69949" x="2312988" y="4945063"/>
          <p14:tracePt t="69966" x="2362200" y="4945063"/>
          <p14:tracePt t="69983" x="2398713" y="4945063"/>
          <p14:tracePt t="70000" x="2435225" y="4908550"/>
          <p14:tracePt t="70001" x="2459038" y="4908550"/>
          <p14:tracePt t="70017" x="2471738" y="4908550"/>
          <p14:tracePt t="70081" x="2447925" y="4897438"/>
          <p14:tracePt t="70089" x="2374900" y="4884738"/>
          <p14:tracePt t="70100" x="2312988" y="4872038"/>
          <p14:tracePt t="70116" x="1728788" y="4824413"/>
          <p14:tracePt t="70133" x="839788" y="4725988"/>
          <p14:tracePt t="70150" x="315913" y="4652963"/>
          <p14:tracePt t="70166" x="0" y="4652963"/>
          <p14:tracePt t="70257" x="96838" y="4652963"/>
          <p14:tracePt t="70266" x="109538" y="4652963"/>
          <p14:tracePt t="70283" x="231775" y="4652963"/>
          <p14:tracePt t="70300" x="341313" y="4652963"/>
          <p14:tracePt t="70316" x="511175" y="4665663"/>
          <p14:tracePt t="70333" x="730250" y="4678363"/>
          <p14:tracePt t="70350" x="1011238" y="4738688"/>
          <p14:tracePt t="70366" x="1181100" y="4738688"/>
          <p14:tracePt t="70383" x="1277938" y="4738688"/>
          <p14:tracePt t="70384" x="1339850" y="4751388"/>
          <p14:tracePt t="70399" x="1350963" y="4751388"/>
          <p14:tracePt t="70417" x="1387475" y="4762500"/>
          <p14:tracePt t="70433" x="1400175" y="4762500"/>
          <p14:tracePt t="70434" x="1423988" y="4762500"/>
          <p14:tracePt t="70449" x="1436688" y="4762500"/>
          <p14:tracePt t="70466" x="1449388" y="4762500"/>
          <p14:tracePt t="70483" x="1460500" y="4762500"/>
          <p14:tracePt t="70929" x="1449388" y="4762500"/>
          <p14:tracePt t="70950" x="1423988" y="4762500"/>
          <p14:tracePt t="70966" x="1376363" y="4762500"/>
          <p14:tracePt t="70983" x="1303338" y="4762500"/>
          <p14:tracePt t="71000" x="1254125" y="4762500"/>
          <p14:tracePt t="71001" x="1230313" y="4762500"/>
          <p14:tracePt t="71017" x="1193800" y="4762500"/>
          <p14:tracePt t="71057" x="1168400" y="4762500"/>
          <p14:tracePt t="71066" x="1157288" y="4762500"/>
          <p14:tracePt t="83253" x="1144588" y="4762500"/>
          <p14:tracePt t="83269" x="1084263" y="4725988"/>
          <p14:tracePt t="83277" x="1022350" y="4678363"/>
          <p14:tracePt t="83289" x="962025" y="4616450"/>
          <p14:tracePt t="83300" x="912813" y="4530725"/>
          <p14:tracePt t="83316" x="706438" y="4300538"/>
          <p14:tracePt t="83333" x="279400" y="4141788"/>
          <p14:tracePt t="83837" x="122238" y="4165600"/>
          <p14:tracePt t="83849" x="195263" y="4275138"/>
          <p14:tracePt t="83866" x="268288" y="4384675"/>
          <p14:tracePt t="83883" x="315913" y="4433888"/>
          <p14:tracePt t="83885" x="315913" y="4457700"/>
          <p14:tracePt t="83900" x="341313" y="4519613"/>
          <p14:tracePt t="83901" x="352425" y="4530725"/>
          <p14:tracePt t="83916" x="377825" y="4543425"/>
          <p14:tracePt t="83933" x="377825" y="4556125"/>
          <p14:tracePt t="83934" x="388938" y="4567238"/>
          <p14:tracePt t="83950" x="401638" y="4579938"/>
          <p14:tracePt t="83999" x="414338" y="4592638"/>
          <p14:tracePt t="84137" x="425450" y="4592638"/>
          <p14:tracePt t="84153" x="425450" y="4567238"/>
          <p14:tracePt t="84161" x="425450" y="4556125"/>
          <p14:tracePt t="84169" x="425450" y="4530725"/>
          <p14:tracePt t="84183" x="425450" y="4519613"/>
          <p14:tracePt t="84184" x="425450" y="4506913"/>
          <p14:tracePt t="84200" x="425450" y="4494213"/>
          <p14:tracePt t="84201" x="425450" y="4470400"/>
          <p14:tracePt t="84217" x="425450" y="4457700"/>
          <p14:tracePt t="84218" x="425450" y="4433888"/>
          <p14:tracePt t="84233" x="425450" y="4410075"/>
          <p14:tracePt t="84721" x="425450" y="4373563"/>
          <p14:tracePt t="84733" x="425450" y="4360863"/>
          <p14:tracePt t="84750" x="474663" y="4214813"/>
          <p14:tracePt t="84767" x="608013" y="3836988"/>
          <p14:tracePt t="84783" x="779463" y="3362325"/>
          <p14:tracePt t="84800" x="852488" y="2924175"/>
          <p14:tracePt t="84801" x="901700" y="2692400"/>
          <p14:tracePt t="84816" x="912813" y="2473325"/>
          <p14:tracePt t="84817" x="938213" y="2254250"/>
          <p14:tracePt t="84833" x="974725" y="2033588"/>
          <p14:tracePt t="84834" x="1011238" y="1814513"/>
          <p14:tracePt t="84850" x="1035050" y="1425575"/>
          <p14:tracePt t="84866" x="1071563" y="1084263"/>
          <p14:tracePt t="84883" x="1131888" y="852488"/>
          <p14:tracePt t="84900" x="1217613" y="657225"/>
          <p14:tracePt t="84916" x="1277938" y="536575"/>
          <p14:tracePt t="84933" x="1327150" y="450850"/>
          <p14:tracePt t="84950" x="1400175" y="401638"/>
          <p14:tracePt t="84966" x="1522413" y="304800"/>
          <p14:tracePt t="84983" x="1679575" y="169863"/>
          <p14:tracePt t="84985" x="1789113" y="96838"/>
          <p14:tracePt t="91646" x="9083675" y="23813"/>
          <p14:tracePt t="91653" x="8802688" y="547688"/>
          <p14:tracePt t="91666" x="8510588" y="1120775"/>
          <p14:tracePt t="91683" x="7926388" y="1973263"/>
          <p14:tracePt t="91700" x="7621588" y="2497138"/>
          <p14:tracePt t="91701" x="7488238" y="2776538"/>
          <p14:tracePt t="91717" x="7402513" y="2960688"/>
          <p14:tracePt t="91717" x="7329488" y="3094038"/>
          <p14:tracePt t="91733" x="7256463" y="3227388"/>
          <p14:tracePt t="91733" x="7208838" y="3313113"/>
          <p14:tracePt t="91750" x="7086600" y="3508375"/>
          <p14:tracePt t="91767" x="6842125" y="3776663"/>
          <p14:tracePt t="91784" x="6234113" y="4141788"/>
          <p14:tracePt t="91800" x="6015038" y="4227513"/>
          <p14:tracePt t="91801" x="5807075" y="4287838"/>
          <p14:tracePt t="91817" x="5770563" y="4300538"/>
          <p14:tracePt t="91869" x="5746750" y="4300538"/>
          <p14:tracePt t="91883" x="5697538" y="4275138"/>
          <p14:tracePt t="91900" x="5661025" y="4214813"/>
          <p14:tracePt t="91901" x="5600700" y="4165600"/>
          <p14:tracePt t="91916" x="5576888" y="4154488"/>
          <p14:tracePt t="91917" x="5540375" y="4129088"/>
          <p14:tracePt t="91934" x="5441950" y="4129088"/>
          <p14:tracePt t="91949" x="5308600" y="4081463"/>
          <p14:tracePt t="91966" x="4883150" y="4056063"/>
          <p14:tracePt t="91983" x="4176713" y="4275138"/>
          <p14:tracePt t="91999" x="3689350" y="4446588"/>
          <p14:tracePt t="92016" x="3530600" y="4530725"/>
          <p14:tracePt t="92033" x="3506788" y="4556125"/>
          <p14:tracePt t="92060" x="3506788" y="4579938"/>
          <p14:tracePt t="92069" x="3506788" y="4592638"/>
          <p14:tracePt t="92083" x="3543300" y="4616450"/>
          <p14:tracePt t="92084" x="3579813" y="4629150"/>
          <p14:tracePt t="92100" x="3652838" y="4629150"/>
          <p14:tracePt t="92101" x="3749675" y="4629150"/>
          <p14:tracePt t="92116" x="3871913" y="4629150"/>
          <p14:tracePt t="92117" x="4005263" y="4629150"/>
          <p14:tracePt t="92133" x="4127500" y="4652963"/>
          <p14:tracePt t="92134" x="4249738" y="4689475"/>
          <p14:tracePt t="92149" x="4468813" y="4751388"/>
          <p14:tracePt t="92167" x="4602163" y="4799013"/>
          <p14:tracePt t="92183" x="4687888" y="4824413"/>
          <p14:tracePt t="92200" x="4760913" y="4884738"/>
          <p14:tracePt t="92216" x="4773613" y="4884738"/>
          <p14:tracePt t="92305" x="4737100" y="4884738"/>
          <p14:tracePt t="92313" x="4664075" y="4884738"/>
          <p14:tracePt t="92321" x="4578350" y="4824413"/>
          <p14:tracePt t="92333" x="4492625" y="4799013"/>
          <p14:tracePt t="92350" x="4310063" y="4751388"/>
          <p14:tracePt t="92366" x="4151313" y="4689475"/>
          <p14:tracePt t="92383" x="4054475" y="4678363"/>
          <p14:tracePt t="92384" x="4041775" y="4678363"/>
          <p14:tracePt t="92400" x="4005263" y="4678363"/>
          <p14:tracePt t="92527" x="4041775" y="4678363"/>
          <p14:tracePt t="92535" x="4078288" y="4678363"/>
          <p14:tracePt t="92566" x="4237038" y="4678363"/>
          <p14:tracePt t="92583" x="4249738" y="4678363"/>
          <p14:tracePt t="92600" x="4286250" y="4678363"/>
          <p14:tracePt t="92616" x="4310063" y="4678363"/>
          <p14:tracePt t="92633" x="4359275" y="4689475"/>
          <p14:tracePt t="92650" x="4370388" y="4689475"/>
          <p14:tracePt t="92667" x="4406900" y="4689475"/>
          <p14:tracePt t="92683" x="4443413" y="4689475"/>
          <p14:tracePt t="92684" x="4456113" y="4689475"/>
          <p14:tracePt t="92700" x="4468813" y="4689475"/>
          <p14:tracePt t="92813" x="4456113" y="4689475"/>
          <p14:tracePt t="92820" x="4432300" y="4689475"/>
          <p14:tracePt t="92833" x="4406900" y="4689475"/>
          <p14:tracePt t="92866" x="4383088" y="4689475"/>
          <p14:tracePt t="92883" x="4370388" y="4689475"/>
          <p14:tracePt t="92900" x="4346575" y="4689475"/>
          <p14:tracePt t="92901" x="4333875" y="4689475"/>
          <p14:tracePt t="98149" x="4346575" y="4689475"/>
          <p14:tracePt t="98673" x="4359275" y="4689475"/>
          <p14:tracePt t="100726" x="4370388" y="4689475"/>
          <p14:tracePt t="100741" x="4383088" y="4689475"/>
          <p14:tracePt t="100749" x="4395788" y="4689475"/>
          <p14:tracePt t="100766" x="4432300" y="4689475"/>
          <p14:tracePt t="100783" x="4468813" y="4689475"/>
          <p14:tracePt t="100833" x="4492625" y="4689475"/>
          <p14:tracePt t="100849" x="4505325" y="4689475"/>
          <p14:tracePt t="100866" x="4541838" y="4689475"/>
          <p14:tracePt t="100883" x="4578350" y="4714875"/>
          <p14:tracePt t="100900" x="4602163" y="4751388"/>
          <p14:tracePt t="100901" x="4627563" y="4775200"/>
          <p14:tracePt t="100917" x="4711700" y="4835525"/>
          <p14:tracePt t="100933" x="4857750" y="4945063"/>
          <p14:tracePt t="100950" x="5016500" y="5067300"/>
          <p14:tracePt t="100967" x="5040313" y="5140325"/>
          <p14:tracePt t="100983" x="5138738" y="5249863"/>
          <p14:tracePt t="101000" x="5199063" y="5299075"/>
          <p14:tracePt t="101016" x="5272088" y="5348288"/>
          <p14:tracePt t="101033" x="5381625" y="5384800"/>
          <p14:tracePt t="101050" x="5503863" y="5408613"/>
          <p14:tracePt t="101066" x="5514975" y="5421313"/>
          <p14:tracePt t="101083" x="5588000" y="5432425"/>
          <p14:tracePt t="101085" x="5661025" y="5432425"/>
          <p14:tracePt t="101100" x="5697538" y="5421313"/>
          <p14:tracePt t="101101" x="5759450" y="5384800"/>
          <p14:tracePt t="101116" x="5942013" y="5311775"/>
          <p14:tracePt t="101117" x="6173788" y="5176838"/>
          <p14:tracePt t="101133" x="6429375" y="5091113"/>
          <p14:tracePt t="101134" x="6696075" y="4981575"/>
          <p14:tracePt t="101150" x="7110413" y="4689475"/>
          <p14:tracePt t="101166" x="7634288" y="4421188"/>
          <p14:tracePt t="101183" x="8132763" y="4154488"/>
          <p14:tracePt t="101200" x="8535988" y="3910013"/>
          <p14:tracePt t="101216" x="8875713" y="3740150"/>
          <p14:tracePt t="101233" x="9131300" y="3484563"/>
          <p14:tracePt t="101840" x="9131300" y="719138"/>
          <p14:tracePt t="102009" x="9107488" y="719138"/>
          <p14:tracePt t="102017" x="9094788" y="719138"/>
          <p14:tracePt t="102033" x="9058275" y="719138"/>
          <p14:tracePt t="102058" x="9034463" y="719138"/>
          <p14:tracePt t="102153" x="9010650" y="719138"/>
          <p14:tracePt t="102161" x="8997950" y="719138"/>
          <p14:tracePt t="102297" x="8974138" y="719138"/>
          <p14:tracePt t="102305" x="8948738" y="719138"/>
          <p14:tracePt t="102316" x="8924925" y="719138"/>
          <p14:tracePt t="102333" x="8851900" y="719138"/>
          <p14:tracePt t="102350" x="8791575" y="719138"/>
          <p14:tracePt t="102366" x="8742363" y="719138"/>
          <p14:tracePt t="102383" x="8656638" y="719138"/>
          <p14:tracePt t="102400" x="8583613" y="693738"/>
          <p14:tracePt t="102416" x="8535988" y="693738"/>
          <p14:tracePt t="102417" x="8523288" y="693738"/>
          <p14:tracePt t="102433" x="8486775" y="682625"/>
          <p14:tracePt t="102434" x="8474075" y="682625"/>
          <p14:tracePt t="102601" x="8461375" y="669925"/>
          <p14:tracePt t="102681" x="8450263" y="682625"/>
          <p14:tracePt t="102713" x="8437563" y="693738"/>
          <p14:tracePt t="102721" x="8424863" y="706438"/>
          <p14:tracePt t="102750" x="8413750" y="706438"/>
          <p14:tracePt t="102766" x="8364538" y="755650"/>
          <p14:tracePt t="102783" x="8304213" y="938213"/>
          <p14:tracePt t="102800" x="8231188" y="1169988"/>
          <p14:tracePt t="102816" x="8132763" y="1412875"/>
          <p14:tracePt t="102833" x="8085138" y="1644650"/>
          <p14:tracePt t="102850" x="8035925" y="1827213"/>
          <p14:tracePt t="102866" x="8012113" y="1924050"/>
          <p14:tracePt t="102883" x="8012113" y="1985963"/>
          <p14:tracePt t="102900" x="8012113" y="1997075"/>
          <p14:tracePt t="102917" x="8012113" y="2033588"/>
          <p14:tracePt t="103129" x="7986713" y="2033588"/>
          <p14:tracePt t="103137" x="7975600" y="2033588"/>
          <p14:tracePt t="103150" x="7950200" y="2033588"/>
          <p14:tracePt t="103166" x="7926388" y="2033588"/>
          <p14:tracePt t="103183" x="7902575" y="2033588"/>
          <p14:tracePt t="103184" x="7889875" y="2033588"/>
          <p14:tracePt t="103521" x="7902575" y="2058988"/>
          <p14:tracePt t="103529" x="7913688" y="2070100"/>
          <p14:tracePt t="103550" x="7962900" y="2070100"/>
          <p14:tracePt t="103567" x="8012113" y="2070100"/>
          <p14:tracePt t="103583" x="8121650" y="2070100"/>
          <p14:tracePt t="103584" x="8158163" y="2070100"/>
          <p14:tracePt t="103599" x="8231188" y="2070100"/>
          <p14:tracePt t="103601" x="8291513" y="2070100"/>
          <p14:tracePt t="103633" x="8351838" y="2033588"/>
          <p14:tracePt t="103634" x="8377238" y="2033588"/>
          <p14:tracePt t="103650" x="8413750" y="2022475"/>
          <p14:tracePt t="103699" x="8437563" y="2022475"/>
          <p14:tracePt t="103716" x="8450263" y="2022475"/>
          <p14:tracePt t="103749" x="8461375" y="2009775"/>
          <p14:tracePt t="103783" x="8474075" y="1997075"/>
          <p14:tracePt t="103809" x="8486775" y="1997075"/>
          <p14:tracePt t="103833" x="8510588" y="1973263"/>
          <p14:tracePt t="103834" x="8523288" y="1960563"/>
          <p14:tracePt t="103849" x="8609013" y="1851025"/>
          <p14:tracePt t="103866" x="8669338" y="1754188"/>
          <p14:tracePt t="103883" x="8766175" y="1535113"/>
          <p14:tracePt t="103900" x="8912225" y="1071563"/>
          <p14:tracePt t="103916" x="9107488" y="547688"/>
          <p14:tracePt t="113666" x="8609013" y="219075"/>
          <p14:tracePt t="113683" x="8547100" y="365125"/>
          <p14:tracePt t="113700" x="8510588" y="450850"/>
          <p14:tracePt t="113701" x="8499475" y="463550"/>
          <p14:tracePt t="113733" x="8474075" y="487363"/>
          <p14:tracePt t="113766" x="8437563" y="523875"/>
          <p14:tracePt t="113784" x="8388350" y="547688"/>
          <p14:tracePt t="113800" x="8315325" y="596900"/>
          <p14:tracePt t="113817" x="8255000" y="633413"/>
          <p14:tracePt t="113833" x="8145463" y="669925"/>
          <p14:tracePt t="113850" x="7986713" y="730250"/>
          <p14:tracePt t="113866" x="7804150" y="876300"/>
          <p14:tracePt t="113883" x="7464425" y="1230313"/>
          <p14:tracePt t="113900" x="7196138" y="1644650"/>
          <p14:tracePt t="113901" x="7097713" y="1997075"/>
          <p14:tracePt t="113917" x="7024688" y="2692400"/>
          <p14:tracePt t="113933" x="7024688" y="2911475"/>
          <p14:tracePt t="113934" x="7050088" y="3057525"/>
          <p14:tracePt t="113950" x="7170738" y="3362325"/>
          <p14:tracePt t="113966" x="7219950" y="3471863"/>
          <p14:tracePt t="113983" x="7292975" y="3544888"/>
          <p14:tracePt t="113999" x="7329488" y="3581400"/>
          <p14:tracePt t="114016" x="7354888" y="3581400"/>
          <p14:tracePt t="114037" x="7402513" y="3581400"/>
          <p14:tracePt t="114050" x="7415213" y="3581400"/>
          <p14:tracePt t="114066" x="7427913" y="3581400"/>
          <p14:tracePt t="114083" x="7488238" y="3594100"/>
          <p14:tracePt t="114084" x="7512050" y="3617913"/>
          <p14:tracePt t="114099" x="7512050" y="3641725"/>
          <p14:tracePt t="114100" x="7512050" y="3667125"/>
          <p14:tracePt t="114117" x="7512050" y="3776663"/>
          <p14:tracePt t="114134" x="7512050" y="3897313"/>
          <p14:tracePt t="114150" x="7451725" y="4117975"/>
          <p14:tracePt t="114166" x="7292975" y="4311650"/>
          <p14:tracePt t="114183" x="7097713" y="4433888"/>
          <p14:tracePt t="114199" x="6951663" y="4556125"/>
          <p14:tracePt t="114217" x="6891338" y="4579938"/>
          <p14:tracePt t="114218" x="6805613" y="4579938"/>
          <p14:tracePt t="114233" x="6732588" y="4579938"/>
          <p14:tracePt t="114249" x="6721475" y="4579938"/>
          <p14:tracePt t="114357" x="6732588" y="4579938"/>
          <p14:tracePt t="114365" x="6794500" y="4579938"/>
          <p14:tracePt t="114373" x="6842125" y="4579938"/>
          <p14:tracePt t="114383" x="6878638" y="4579938"/>
          <p14:tracePt t="114400" x="6977063" y="4592638"/>
          <p14:tracePt t="114416" x="7110413" y="4592638"/>
          <p14:tracePt t="114433" x="7256463" y="4592638"/>
          <p14:tracePt t="114450" x="7366000" y="4592638"/>
          <p14:tracePt t="114466" x="7415213" y="4579938"/>
          <p14:tracePt t="114613" x="7378700" y="4567238"/>
          <p14:tracePt t="114621" x="7366000" y="4567238"/>
          <p14:tracePt t="114633" x="7318375" y="4556125"/>
          <p14:tracePt t="114649" x="7146925" y="4543425"/>
          <p14:tracePt t="114666" x="6927850" y="4543425"/>
          <p14:tracePt t="114683" x="6745288" y="4543425"/>
          <p14:tracePt t="114684" x="6721475" y="4543425"/>
          <p14:tracePt t="114700" x="6696075" y="4543425"/>
          <p14:tracePt t="114717" x="6659563" y="4506913"/>
          <p14:tracePt t="114837" x="6672263" y="4506913"/>
          <p14:tracePt t="114869" x="6721475" y="4506913"/>
          <p14:tracePt t="114877" x="6745288" y="4506913"/>
          <p14:tracePt t="114899" x="6805613" y="4506913"/>
          <p14:tracePt t="114917" x="6915150" y="4506913"/>
          <p14:tracePt t="114934" x="6951663" y="4506913"/>
          <p14:tracePt t="114950" x="7000875" y="4506913"/>
          <p14:tracePt t="114966" x="7037388" y="4519613"/>
          <p14:tracePt t="114983" x="7073900" y="4530725"/>
          <p14:tracePt t="115000" x="7086600" y="4530725"/>
          <p14:tracePt t="128092" x="7073900" y="4530725"/>
          <p14:tracePt t="128101" x="7061200" y="4530725"/>
          <p14:tracePt t="128108" x="7024688" y="4506913"/>
          <p14:tracePt t="128117" x="7013575" y="4494213"/>
          <p14:tracePt t="128133" x="6988175" y="4470400"/>
          <p14:tracePt t="128134" x="6988175" y="4457700"/>
          <p14:tracePt t="128150" x="6891338" y="4384675"/>
          <p14:tracePt t="128167" x="6831013" y="4348163"/>
          <p14:tracePt t="128183" x="6818313" y="4337050"/>
          <p14:tracePt t="128253" x="6781800" y="4311650"/>
          <p14:tracePt t="128266" x="6769100" y="4311650"/>
          <p14:tracePt t="128283" x="6696075" y="4264025"/>
          <p14:tracePt t="128300" x="6696075" y="4251325"/>
          <p14:tracePt t="128541" x="6696075" y="4238625"/>
          <p14:tracePt t="128550" x="6696075" y="4178300"/>
          <p14:tracePt t="128557" x="6684963" y="4105275"/>
          <p14:tracePt t="128566" x="6648450" y="3983038"/>
          <p14:tracePt t="128583" x="6586538" y="3727450"/>
          <p14:tracePt t="128600" x="6538913" y="2789238"/>
          <p14:tracePt t="128616" x="6538913" y="2363788"/>
          <p14:tracePt t="128633" x="6538913" y="1924050"/>
          <p14:tracePt t="128649" x="6513513" y="1558925"/>
          <p14:tracePt t="128666" x="6465888" y="1279525"/>
          <p14:tracePt t="128683" x="6440488" y="1047750"/>
          <p14:tracePt t="128684" x="6403975" y="950913"/>
          <p14:tracePt t="128699" x="6392863" y="839788"/>
          <p14:tracePt t="128701" x="6380163" y="792163"/>
          <p14:tracePt t="128717" x="6367463" y="730250"/>
          <p14:tracePt t="128717" x="6330950" y="706438"/>
          <p14:tracePt t="128733" x="6330950" y="682625"/>
          <p14:tracePt t="128734" x="6330950" y="669925"/>
          <p14:tracePt t="128750" x="6330950" y="633413"/>
          <p14:tracePt t="128767" x="6330950" y="620713"/>
          <p14:tracePt t="128783" x="6319838" y="584200"/>
          <p14:tracePt t="128799" x="6307138" y="573088"/>
          <p14:tracePt t="129913" x="6307138" y="547688"/>
          <p14:tracePt t="129920" x="6307138" y="536575"/>
          <p14:tracePt t="129933" x="6307138" y="487363"/>
          <p14:tracePt t="129950" x="6307138" y="450850"/>
          <p14:tracePt t="129983" x="6307138" y="377825"/>
          <p14:tracePt t="130000" x="6307138" y="365125"/>
          <p14:tracePt t="130016" x="6307138" y="354013"/>
          <p14:tracePt t="130017" x="6307138" y="341313"/>
          <p14:tracePt t="130033" x="6307138" y="317500"/>
          <p14:tracePt t="130034" x="6307138" y="304800"/>
          <p14:tracePt t="130201" x="6307138" y="279400"/>
          <p14:tracePt t="130209" x="6307138" y="268288"/>
          <p14:tracePt t="130217" x="6307138" y="255588"/>
          <p14:tracePt t="130233" x="6307138" y="206375"/>
          <p14:tracePt t="130234" x="6330950" y="133350"/>
          <p14:tracePt t="132853" x="8194675" y="292100"/>
          <p14:tracePt t="132867" x="7585075" y="998538"/>
          <p14:tracePt t="132883" x="6307138" y="2655888"/>
          <p14:tracePt t="132900" x="4883150" y="4191000"/>
          <p14:tracePt t="132901" x="4237038" y="4860925"/>
          <p14:tracePt t="132917" x="3543300" y="5773738"/>
          <p14:tracePt t="132933" x="3348038" y="6029325"/>
          <p14:tracePt t="132934" x="3251200" y="6237288"/>
          <p14:tracePt t="132950" x="3128963" y="6430963"/>
          <p14:tracePt t="132966" x="3116263" y="6492875"/>
          <p14:tracePt t="132983" x="3068638" y="6565900"/>
          <p14:tracePt t="132999" x="2995613" y="6688138"/>
          <p14:tracePt t="133017" x="2886075" y="6808788"/>
          <p14:tracePt t="133249" x="1924050" y="6651625"/>
          <p14:tracePt t="133266" x="1862138" y="6503988"/>
          <p14:tracePt t="133283" x="1789113" y="6407150"/>
          <p14:tracePt t="133300" x="1741488" y="6357938"/>
          <p14:tracePt t="133317" x="1692275" y="6297613"/>
          <p14:tracePt t="133317" x="1679575" y="6297613"/>
          <p14:tracePt t="133333" x="1668463" y="6284913"/>
          <p14:tracePt t="133334" x="1619250" y="6261100"/>
          <p14:tracePt t="133350" x="1582738" y="6248400"/>
          <p14:tracePt t="133366" x="1546225" y="6211888"/>
          <p14:tracePt t="133383" x="1522413" y="6200775"/>
          <p14:tracePt t="133399" x="1509713" y="6188075"/>
          <p14:tracePt t="133417" x="1497013" y="6175375"/>
          <p14:tracePt t="133433" x="1485900" y="6164263"/>
          <p14:tracePt t="133533" x="1497013" y="6164263"/>
          <p14:tracePt t="133541" x="1582738" y="6164263"/>
          <p14:tracePt t="133550" x="1716088" y="6164263"/>
          <p14:tracePt t="133566" x="1862138" y="6164263"/>
          <p14:tracePt t="133583" x="2155825" y="6164263"/>
          <p14:tracePt t="133600" x="2422525" y="6175375"/>
          <p14:tracePt t="133601" x="2544763" y="6175375"/>
          <p14:tracePt t="133616" x="2667000" y="6175375"/>
          <p14:tracePt t="133617" x="2763838" y="6175375"/>
          <p14:tracePt t="133633" x="2849563" y="6175375"/>
          <p14:tracePt t="133650" x="3032125" y="6175375"/>
          <p14:tracePt t="133666" x="3055938" y="6175375"/>
          <p14:tracePt t="133683" x="3068638" y="6175375"/>
          <p14:tracePt t="133789" x="3032125" y="6175375"/>
          <p14:tracePt t="133796" x="2946400" y="6175375"/>
          <p14:tracePt t="133805" x="2824163" y="6175375"/>
          <p14:tracePt t="133816" x="2678113" y="6175375"/>
          <p14:tracePt t="133833" x="2374900" y="6175375"/>
          <p14:tracePt t="133849" x="2203450" y="6175375"/>
          <p14:tracePt t="133866" x="2130425" y="6175375"/>
          <p14:tracePt t="133883" x="2093913" y="6175375"/>
          <p14:tracePt t="134029" x="2106613" y="6175375"/>
          <p14:tracePt t="134050" x="2203450" y="6224588"/>
          <p14:tracePt t="134066" x="2338388" y="6248400"/>
          <p14:tracePt t="134083" x="2568575" y="6284913"/>
          <p14:tracePt t="134099" x="2776538" y="6321425"/>
          <p14:tracePt t="134116" x="2824163" y="6321425"/>
          <p14:tracePt t="134133" x="2909888" y="6346825"/>
          <p14:tracePt t="134150" x="2959100" y="6346825"/>
          <p14:tracePt t="134166" x="2982913" y="6346825"/>
          <p14:tracePt t="134189" x="2995613" y="6357938"/>
          <p14:tracePt t="134238" x="2970213" y="6357938"/>
          <p14:tracePt t="134250" x="2959100" y="6357938"/>
          <p14:tracePt t="134267" x="2776538" y="6394450"/>
          <p14:tracePt t="134283" x="2459038" y="6394450"/>
          <p14:tracePt t="134284" x="2265363" y="6394450"/>
          <p14:tracePt t="134300" x="2046288" y="6394450"/>
          <p14:tracePt t="134301" x="1851025" y="6394450"/>
          <p14:tracePt t="134316" x="1619250" y="6394450"/>
          <p14:tracePt t="134317" x="1423988" y="6394450"/>
          <p14:tracePt t="134333" x="1241425" y="6383338"/>
          <p14:tracePt t="134333" x="1120775" y="6383338"/>
          <p14:tracePt t="134350" x="1084263" y="6383338"/>
          <p14:tracePt t="134367" x="1071563" y="6383338"/>
          <p14:tracePt t="134477" x="1095375" y="6383338"/>
          <p14:tracePt t="134485" x="1144588" y="6383338"/>
          <p14:tracePt t="134500" x="1181100" y="6383338"/>
          <p14:tracePt t="134501" x="1241425" y="6394450"/>
          <p14:tracePt t="134516" x="1241425" y="6407150"/>
          <p14:tracePt t="134517" x="1303338" y="6430963"/>
          <p14:tracePt t="134533" x="1314450" y="6430963"/>
          <p14:tracePt t="134534" x="1339850" y="6430963"/>
          <p14:tracePt t="134549" x="1412875" y="6443663"/>
          <p14:tracePt t="134567" x="1423988" y="6456363"/>
          <p14:tracePt t="134583" x="1449388" y="6456363"/>
          <p14:tracePt t="135185" x="1460500" y="6467475"/>
          <p14:tracePt t="135393" x="1460500" y="6503988"/>
          <p14:tracePt t="135409" x="1485900" y="6540500"/>
          <p14:tracePt t="135417" x="1509713" y="6578600"/>
          <p14:tracePt t="135433" x="1582738" y="6638925"/>
          <p14:tracePt t="135449" x="1595438" y="6651625"/>
          <p14:tracePt t="135466" x="1643063" y="6662738"/>
          <p14:tracePt t="135483" x="1643063" y="6711950"/>
          <p14:tracePt t="135500" x="1655763" y="6735763"/>
          <p14:tracePt t="135517" x="1655763" y="6761163"/>
          <p14:tracePt t="135550" x="1655763" y="6797675"/>
          <p14:tracePt t="135777" x="1692275" y="6808788"/>
          <p14:tracePt t="135785" x="1704975" y="6808788"/>
          <p14:tracePt t="135793" x="1741488" y="6808788"/>
          <p14:tracePt t="135801" x="1765300" y="6808788"/>
          <p14:tracePt t="135817" x="1789113" y="6808788"/>
          <p14:tracePt t="135817" x="1814513" y="6808788"/>
          <p14:tracePt t="135833" x="1838325" y="6808788"/>
          <p14:tracePt t="135834" x="1862138" y="6797675"/>
          <p14:tracePt t="135850" x="1898650" y="6797675"/>
          <p14:tracePt t="135867" x="1973263" y="6797675"/>
          <p14:tracePt t="135883" x="1997075" y="6797675"/>
          <p14:tracePt t="135900" x="2057400" y="6797675"/>
          <p14:tracePt t="135925" x="2106613" y="6797675"/>
          <p14:tracePt t="135934" x="2119313" y="6797675"/>
          <p14:tracePt t="135950" x="2179638" y="6797675"/>
          <p14:tracePt t="135966" x="2203450" y="6797675"/>
          <p14:tracePt t="135983" x="2239963" y="6821488"/>
          <p14:tracePt t="136129" x="2252663" y="6834188"/>
          <p14:tracePt t="136137" x="2301875" y="6834188"/>
          <p14:tracePt t="136145" x="2349500" y="6761163"/>
          <p14:tracePt t="136166" x="2568575" y="6443663"/>
          <p14:tracePt t="136183" x="2886075" y="5919788"/>
          <p14:tracePt t="136200" x="3324225" y="5140325"/>
          <p14:tracePt t="136201" x="3665538" y="4689475"/>
          <p14:tracePt t="136216" x="4151313" y="3983038"/>
          <p14:tracePt t="136233" x="4406900" y="3667125"/>
          <p14:tracePt t="136234" x="4700588" y="3263900"/>
          <p14:tracePt t="136249" x="5321300" y="2533650"/>
          <p14:tracePt t="136267" x="6100763" y="1730375"/>
          <p14:tracePt t="136283" x="6854825" y="987425"/>
          <p14:tracePt t="136300" x="7439025" y="511175"/>
          <p14:tracePt t="136316" x="7829550" y="206375"/>
          <p14:tracePt t="136333" x="8121650" y="12700"/>
          <p14:tracePt t="154349" x="8572500" y="49213"/>
          <p14:tracePt t="154366" x="7610475" y="1169988"/>
          <p14:tracePt t="154383" x="7097713" y="1790700"/>
          <p14:tracePt t="154399" x="6403975" y="2703513"/>
          <p14:tracePt t="154417" x="6002338" y="3154363"/>
          <p14:tracePt t="154418" x="5978525" y="3179763"/>
          <p14:tracePt t="154433" x="5978525" y="3240088"/>
          <p14:tracePt t="154434" x="5954713" y="3263900"/>
          <p14:tracePt t="154466" x="5954713" y="3313113"/>
          <p14:tracePt t="154534" x="5954713" y="3336925"/>
          <p14:tracePt t="154541" x="5954713" y="3386138"/>
          <p14:tracePt t="154549" x="5954713" y="3459163"/>
          <p14:tracePt t="154566" x="5954713" y="3630613"/>
          <p14:tracePt t="154583" x="5954713" y="3776663"/>
          <p14:tracePt t="154585" x="5929313" y="3970338"/>
          <p14:tracePt t="154600" x="5892800" y="4165600"/>
          <p14:tracePt t="154601" x="5881688" y="4373563"/>
          <p14:tracePt t="154617" x="5832475" y="4738688"/>
          <p14:tracePt t="154633" x="5832475" y="4933950"/>
          <p14:tracePt t="154650" x="5832475" y="5273675"/>
          <p14:tracePt t="154666" x="5832475" y="5494338"/>
          <p14:tracePt t="154683" x="5832475" y="5737225"/>
          <p14:tracePt t="154699" x="5759450" y="6018213"/>
          <p14:tracePt t="154716" x="5686425" y="6273800"/>
          <p14:tracePt t="155265" x="4883150" y="6797675"/>
          <p14:tracePt t="155273" x="4906963" y="6772275"/>
          <p14:tracePt t="155283" x="4919663" y="6761163"/>
          <p14:tracePt t="155300" x="4943475" y="6735763"/>
          <p14:tracePt t="155316" x="5003800" y="6675438"/>
          <p14:tracePt t="155333" x="5029200" y="6662738"/>
          <p14:tracePt t="155366" x="5053013" y="6651625"/>
          <p14:tracePt t="155401" x="5053013" y="6638925"/>
          <p14:tracePt t="155433" x="4748213" y="6407150"/>
          <p14:tracePt t="155449" x="4370388" y="6188075"/>
          <p14:tracePt t="155466" x="4005263" y="5969000"/>
          <p14:tracePt t="155483" x="3811588" y="5846763"/>
          <p14:tracePt t="155500" x="3689350" y="5797550"/>
          <p14:tracePt t="155517" x="3640138" y="5797550"/>
          <p14:tracePt t="155533" x="3616325" y="5797550"/>
          <p14:tracePt t="155549" x="3579813" y="5797550"/>
          <p14:tracePt t="155567" x="3543300" y="5797550"/>
          <p14:tracePt t="155600" x="3530600" y="5797550"/>
          <p14:tracePt t="155616" x="3506788" y="5822950"/>
          <p14:tracePt t="155618" x="3494088" y="5834063"/>
          <p14:tracePt t="155633" x="3482975" y="5870575"/>
          <p14:tracePt t="155650" x="3446463" y="5870575"/>
          <p14:tracePt t="155683" x="3421063" y="5870575"/>
          <p14:tracePt t="155700" x="3409950" y="5883275"/>
          <p14:tracePt t="155721" x="3421063" y="5932488"/>
          <p14:tracePt t="155734" x="3482975" y="6005513"/>
          <p14:tracePt t="155750" x="3725863" y="6091238"/>
          <p14:tracePt t="155767" x="3957638" y="6224588"/>
          <p14:tracePt t="155783" x="4273550" y="6370638"/>
          <p14:tracePt t="155800" x="4492625" y="6540500"/>
          <p14:tracePt t="155801" x="4578350" y="6615113"/>
          <p14:tracePt t="155817" x="4748213" y="6675438"/>
          <p14:tracePt t="155833" x="4810125" y="6711950"/>
          <p14:tracePt t="155834" x="4846638" y="6724650"/>
          <p14:tracePt t="155850" x="5003800" y="6735763"/>
          <p14:tracePt t="155866" x="5076825" y="6735763"/>
          <p14:tracePt t="155883" x="5175250" y="6735763"/>
          <p14:tracePt t="155899" x="5295900" y="6724650"/>
          <p14:tracePt t="155916" x="5441950" y="6675438"/>
          <p14:tracePt t="155933" x="5673725" y="6578600"/>
          <p14:tracePt t="155950" x="5942013" y="6467475"/>
          <p14:tracePt t="155983" x="6270625" y="6248400"/>
          <p14:tracePt t="156000" x="6283325" y="6224588"/>
          <p14:tracePt t="156017" x="6294438" y="6188075"/>
          <p14:tracePt t="156033" x="6283325" y="6127750"/>
          <p14:tracePt t="156034" x="6221413" y="6102350"/>
          <p14:tracePt t="156049" x="6197600" y="6018213"/>
          <p14:tracePt t="156066" x="6051550" y="5981700"/>
          <p14:tracePt t="156083" x="5905500" y="5870575"/>
          <p14:tracePt t="156100" x="5710238" y="5786438"/>
          <p14:tracePt t="156117" x="5527675" y="5737225"/>
          <p14:tracePt t="156133" x="5405438" y="5724525"/>
          <p14:tracePt t="156149" x="5295900" y="5688013"/>
          <p14:tracePt t="156166" x="5162550" y="5688013"/>
          <p14:tracePt t="156183" x="5040313" y="5688013"/>
          <p14:tracePt t="156200" x="4943475" y="5700713"/>
          <p14:tracePt t="156201" x="4883150" y="5700713"/>
          <p14:tracePt t="156217" x="4773613" y="5713413"/>
          <p14:tracePt t="156234" x="4700588" y="5737225"/>
          <p14:tracePt t="156249" x="4638675" y="5761038"/>
          <p14:tracePt t="156266" x="4541838" y="5761038"/>
          <p14:tracePt t="156283" x="4443413" y="5810250"/>
          <p14:tracePt t="156299" x="4383088" y="5859463"/>
          <p14:tracePt t="156317" x="4333875" y="5919788"/>
          <p14:tracePt t="156333" x="4310063" y="5956300"/>
          <p14:tracePt t="156350" x="4273550" y="5992813"/>
          <p14:tracePt t="156367" x="4237038" y="6029325"/>
          <p14:tracePt t="156383" x="4237038" y="6054725"/>
          <p14:tracePt t="156400" x="4224338" y="6091238"/>
          <p14:tracePt t="156401" x="4213225" y="6102350"/>
          <p14:tracePt t="156473" x="4213225" y="6115050"/>
          <p14:tracePt t="156483" x="4213225" y="6175375"/>
          <p14:tracePt t="156521" x="4213225" y="6200775"/>
          <p14:tracePt t="156533" x="4213225" y="6211888"/>
          <p14:tracePt t="157445" x="4237038" y="6211888"/>
          <p14:tracePt t="157453" x="4249738" y="6211888"/>
          <p14:tracePt t="160017" x="4249738" y="6151563"/>
          <p14:tracePt t="160034" x="4322763" y="5786438"/>
          <p14:tracePt t="160050" x="4541838" y="4994275"/>
          <p14:tracePt t="160066" x="4883150" y="4068763"/>
          <p14:tracePt t="160083" x="5053013" y="3435350"/>
          <p14:tracePt t="160100" x="5222875" y="2898775"/>
          <p14:tracePt t="160116" x="5308600" y="2509838"/>
          <p14:tracePt t="160133" x="5368925" y="2082800"/>
          <p14:tracePt t="160150" x="5430838" y="1693863"/>
          <p14:tracePt t="160166" x="5441950" y="1254125"/>
          <p14:tracePt t="160183" x="5441950" y="865188"/>
          <p14:tracePt t="160184" x="5441950" y="742950"/>
          <p14:tracePt t="160199" x="5441950" y="620713"/>
          <p14:tracePt t="160217" x="5394325" y="328613"/>
          <p14:tracePt t="160232" x="5394325" y="317500"/>
          <p14:tracePt t="160250" x="5394325" y="255588"/>
          <p14:tracePt t="160266" x="5381625" y="195263"/>
          <p14:tracePt t="160283" x="5332413" y="169863"/>
          <p14:tracePt t="160300" x="5308600" y="122238"/>
          <p14:tracePt t="160316" x="5199063" y="60325"/>
          <p14:tracePt t="160350" x="5186363" y="60325"/>
          <p14:tracePt t="160545" x="5186363" y="49213"/>
          <p14:tracePt t="162245" x="5186363" y="36513"/>
          <p14:tracePt t="162266" x="5235575" y="12700"/>
          <p14:tracePt t="168549" x="4151313" y="12700"/>
          <p14:tracePt t="168567" x="4187825" y="49213"/>
          <p14:tracePt t="168599" x="4200525" y="60325"/>
          <p14:tracePt t="168617" x="4200525" y="73025"/>
          <p14:tracePt t="168821" x="4224338" y="73025"/>
          <p14:tracePt t="168829" x="4237038" y="73025"/>
          <p14:tracePt t="168850" x="4260850" y="73025"/>
          <p14:tracePt t="168866" x="4310063" y="73025"/>
          <p14:tracePt t="168883" x="4346575" y="73025"/>
          <p14:tracePt t="168899" x="4419600" y="23813"/>
          <p14:tracePt t="168900" x="4456113" y="0"/>
          <p14:tracePt t="169234" x="5040313" y="646113"/>
          <p14:tracePt t="169250" x="5113338" y="779463"/>
          <p14:tracePt t="169266" x="5175250" y="852488"/>
          <p14:tracePt t="169283" x="5308600" y="865188"/>
          <p14:tracePt t="169284" x="5478463" y="839788"/>
          <p14:tracePt t="169299" x="5661025" y="779463"/>
          <p14:tracePt t="169301" x="5892800" y="633413"/>
          <p14:tracePt t="169317" x="6403975" y="279400"/>
          <p14:tracePt t="171534" x="8059738" y="938213"/>
          <p14:tracePt t="171550" x="7902575" y="1389063"/>
          <p14:tracePt t="171567" x="7866063" y="1558925"/>
          <p14:tracePt t="171568" x="7840663" y="1717675"/>
          <p14:tracePt t="171583" x="7829550" y="1717675"/>
          <p14:tracePt t="171599" x="7816850" y="1754188"/>
          <p14:tracePt t="171601" x="7816850" y="1790700"/>
          <p14:tracePt t="171617" x="7816850" y="1887538"/>
          <p14:tracePt t="171633" x="7816850" y="1924050"/>
          <p14:tracePt t="171634" x="7816850" y="1985963"/>
          <p14:tracePt t="171650" x="7816850" y="2205038"/>
          <p14:tracePt t="171667" x="7889875" y="2557463"/>
          <p14:tracePt t="171683" x="7902575" y="2851150"/>
          <p14:tracePt t="171701" x="7962900" y="3081338"/>
          <p14:tracePt t="171716" x="7975600" y="3471863"/>
          <p14:tracePt t="171733" x="7975600" y="3860800"/>
          <p14:tracePt t="171749" x="7939088" y="4202113"/>
          <p14:tracePt t="171768" x="7889875" y="4556125"/>
          <p14:tracePt t="171769" x="7877175" y="4725988"/>
          <p14:tracePt t="171783" x="7816850" y="4897438"/>
          <p14:tracePt t="171800" x="7694613" y="5299075"/>
          <p14:tracePt t="171802" x="7634288" y="5505450"/>
          <p14:tracePt t="171817" x="7585075" y="5651500"/>
          <p14:tracePt t="171817" x="7537450" y="5810250"/>
          <p14:tracePt t="171833" x="7391400" y="6029325"/>
          <p14:tracePt t="171849" x="7318375" y="6237288"/>
          <p14:tracePt t="171867" x="7318375" y="6261100"/>
          <p14:tracePt t="171883" x="7269163" y="6310313"/>
          <p14:tracePt t="171899" x="7269163" y="6370638"/>
          <p14:tracePt t="171916" x="7256463" y="6383338"/>
          <p14:tracePt t="171934" x="7245350" y="6394450"/>
          <p14:tracePt t="171950" x="7245350" y="6430963"/>
          <p14:tracePt t="171966" x="7232650" y="6443663"/>
          <p14:tracePt t="171983" x="7170738" y="6503988"/>
          <p14:tracePt t="171984" x="7123113" y="6578600"/>
          <p14:tracePt t="171999" x="7097713" y="6602413"/>
          <p14:tracePt t="172000" x="7086600" y="6615113"/>
          <p14:tracePt t="172033" x="7024688" y="6675438"/>
          <p14:tracePt t="172050" x="6977063" y="6761163"/>
          <p14:tracePt t="172067" x="6951663" y="6772275"/>
          <p14:tracePt t="172129" x="6927850" y="6772275"/>
          <p14:tracePt t="172150" x="6891338" y="6772275"/>
          <p14:tracePt t="172166" x="6842125" y="6772275"/>
          <p14:tracePt t="172183" x="6805613" y="6748463"/>
          <p14:tracePt t="172200" x="6781800" y="6724650"/>
          <p14:tracePt t="172201" x="6769100" y="6711950"/>
          <p14:tracePt t="172217" x="6769100" y="6675438"/>
          <p14:tracePt t="172233" x="6745288" y="6626225"/>
          <p14:tracePt t="172250" x="6745288" y="6602413"/>
          <p14:tracePt t="172266" x="6732588" y="6565900"/>
          <p14:tracePt t="172283" x="6721475" y="6553200"/>
          <p14:tracePt t="172300" x="6708775" y="6540500"/>
          <p14:tracePt t="172433" x="6721475" y="6540500"/>
          <p14:tracePt t="172441" x="6757988" y="6529388"/>
          <p14:tracePt t="172449" x="6805613" y="6516688"/>
          <p14:tracePt t="172467" x="6854825" y="6516688"/>
          <p14:tracePt t="172483" x="6988175" y="6516688"/>
          <p14:tracePt t="172500" x="7097713" y="6516688"/>
          <p14:tracePt t="172516" x="7170738" y="6492875"/>
          <p14:tracePt t="172533" x="7256463" y="6492875"/>
          <p14:tracePt t="172550" x="7305675" y="6492875"/>
          <p14:tracePt t="172566" x="7329488" y="6492875"/>
          <p14:tracePt t="172583" x="7342188" y="6492875"/>
          <p14:tracePt t="172609" x="7366000" y="6492875"/>
          <p14:tracePt t="172633" x="7378700" y="6492875"/>
          <p14:tracePt t="172689" x="7391400" y="6492875"/>
          <p14:tracePt t="172697" x="7354888" y="6492875"/>
          <p14:tracePt t="172716" x="7183438" y="6480175"/>
          <p14:tracePt t="172733" x="6951663" y="6456363"/>
          <p14:tracePt t="172750" x="6732588" y="6456363"/>
          <p14:tracePt t="172766" x="6575425" y="6456363"/>
          <p14:tracePt t="172783" x="6477000" y="6430963"/>
          <p14:tracePt t="172799" x="6440488" y="6430963"/>
          <p14:tracePt t="172816" x="6416675" y="6419850"/>
          <p14:tracePt t="172883" x="6440488" y="6419850"/>
          <p14:tracePt t="172900" x="6489700" y="6419850"/>
          <p14:tracePt t="172916" x="6672263" y="6430963"/>
          <p14:tracePt t="172933" x="6915150" y="6492875"/>
          <p14:tracePt t="172950" x="7000875" y="6492875"/>
          <p14:tracePt t="172974" x="7073900" y="6492875"/>
          <p14:tracePt t="172983" x="7097713" y="6492875"/>
          <p14:tracePt t="172984" x="7110413" y="6492875"/>
          <p14:tracePt t="173301" x="7097713" y="6492875"/>
          <p14:tracePt t="173309" x="7061200" y="6492875"/>
          <p14:tracePt t="173333" x="6988175" y="6492875"/>
          <p14:tracePt t="173350" x="6977063" y="6492875"/>
          <p14:tracePt t="173617" x="6964363" y="6492875"/>
          <p14:tracePt t="173635" x="6964363" y="6443663"/>
          <p14:tracePt t="173650" x="6964363" y="6346825"/>
          <p14:tracePt t="173666" x="6964363" y="5992813"/>
          <p14:tracePt t="173683" x="7000875" y="5530850"/>
          <p14:tracePt t="173700" x="7013575" y="5140325"/>
          <p14:tracePt t="173717" x="7013575" y="4921250"/>
          <p14:tracePt t="173733" x="7013575" y="4835525"/>
          <p14:tracePt t="173750" x="7013575" y="4762500"/>
          <p14:tracePt t="173766" x="7013575" y="4702175"/>
          <p14:tracePt t="173783" x="7013575" y="4652963"/>
          <p14:tracePt t="173800" x="6977063" y="4603750"/>
          <p14:tracePt t="173816" x="6927850" y="4556125"/>
          <p14:tracePt t="173817" x="6904038" y="4530725"/>
          <p14:tracePt t="173833" x="6904038" y="4506913"/>
          <p14:tracePt t="173834" x="6904038" y="4494213"/>
          <p14:tracePt t="173849" x="6878638" y="4470400"/>
          <p14:tracePt t="173866" x="6842125" y="4446588"/>
          <p14:tracePt t="174361" x="6842125" y="4433888"/>
          <p14:tracePt t="174681" x="6818313" y="4433888"/>
          <p14:tracePt t="174689" x="6805613" y="4433888"/>
          <p14:tracePt t="175014" x="6781800" y="4433888"/>
          <p14:tracePt t="175021" x="6769100" y="4433888"/>
          <p14:tracePt t="175033" x="6757988" y="4421188"/>
          <p14:tracePt t="175365" x="6757988" y="4373563"/>
          <p14:tracePt t="175373" x="6757988" y="4360863"/>
          <p14:tracePt t="175383" x="6805613" y="4287838"/>
          <p14:tracePt t="175400" x="6878638" y="4202113"/>
          <p14:tracePt t="175416" x="6915150" y="4154488"/>
          <p14:tracePt t="175433" x="6964363" y="4081463"/>
          <p14:tracePt t="175450" x="7061200" y="3959225"/>
          <p14:tracePt t="175467" x="7232650" y="3714750"/>
          <p14:tracePt t="175483" x="7683500" y="2655888"/>
          <p14:tracePt t="175500" x="8096250" y="1766888"/>
          <p14:tracePt t="175501" x="8181975" y="1462088"/>
          <p14:tracePt t="175517" x="8255000" y="719138"/>
          <p14:tracePt t="175533" x="8145463" y="182563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2392</TotalTime>
  <Words>1587</Words>
  <Application>Microsoft Office PowerPoint</Application>
  <PresentationFormat>On-screen Show (4:3)</PresentationFormat>
  <Paragraphs>149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Tahir, Sabeen</dc:creator>
  <cp:lastModifiedBy>Daisy Ipatzi</cp:lastModifiedBy>
  <cp:revision>35</cp:revision>
  <dcterms:created xsi:type="dcterms:W3CDTF">2023-01-25T11:11:55Z</dcterms:created>
  <dcterms:modified xsi:type="dcterms:W3CDTF">2024-05-16T19:23:24Z</dcterms:modified>
</cp:coreProperties>
</file>